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 id="274" r:id="rId46"/>
    <p:sldId id="275" r:id="rId47"/>
    <p:sldId id="276" r:id="rId48"/>
  </p:sldIdLst>
  <p:sldSz cx="13004800" cy="7315200"/>
  <p:notesSz cx="6858000" cy="9144000"/>
  <p:embeddedFontLst>
    <p:embeddedFont>
      <p:font typeface="Glacial Indifference" charset="1" panose="00000000000000000000"/>
      <p:regular r:id="rId6"/>
    </p:embeddedFont>
    <p:embeddedFont>
      <p:font typeface="Glacial Indifference Bold" charset="1" panose="00000800000000000000"/>
      <p:regular r:id="rId7"/>
    </p:embeddedFont>
    <p:embeddedFont>
      <p:font typeface="Glacial Indifference Italics" charset="1" panose="00000000000000000000"/>
      <p:regular r:id="rId8"/>
    </p:embeddedFont>
    <p:embeddedFont>
      <p:font typeface="Glacial Indifference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IBM Plex Sans" charset="1" panose="020B0503050203000203"/>
      <p:regular r:id="rId14"/>
    </p:embeddedFont>
    <p:embeddedFont>
      <p:font typeface="IBM Plex Sans Bold" charset="1" panose="020B0803050203000203"/>
      <p:regular r:id="rId15"/>
    </p:embeddedFont>
    <p:embeddedFont>
      <p:font typeface="IBM Plex Sans Italics" charset="1" panose="020B0503050203000203"/>
      <p:regular r:id="rId16"/>
    </p:embeddedFont>
    <p:embeddedFont>
      <p:font typeface="IBM Plex Sans Bold Italics" charset="1" panose="020B0803050203000203"/>
      <p:regular r:id="rId17"/>
    </p:embeddedFont>
    <p:embeddedFont>
      <p:font typeface="IBM Plex Sans Thin" charset="1" panose="020B0203050203000203"/>
      <p:regular r:id="rId18"/>
    </p:embeddedFont>
    <p:embeddedFont>
      <p:font typeface="IBM Plex Sans Thin Italics" charset="1" panose="020B0203050203000203"/>
      <p:regular r:id="rId19"/>
    </p:embeddedFont>
    <p:embeddedFont>
      <p:font typeface="IBM Plex Sans Medium" charset="1" panose="020B0603050203000203"/>
      <p:regular r:id="rId20"/>
    </p:embeddedFont>
    <p:embeddedFont>
      <p:font typeface="IBM Plex Sans Medium Italics" charset="1" panose="020B0603050203000203"/>
      <p:regular r:id="rId21"/>
    </p:embeddedFont>
    <p:embeddedFont>
      <p:font typeface="Canva Sans" charset="1" panose="020B0503030501040103"/>
      <p:regular r:id="rId22"/>
    </p:embeddedFont>
    <p:embeddedFont>
      <p:font typeface="Canva Sans Bold" charset="1" panose="020B0803030501040103"/>
      <p:regular r:id="rId23"/>
    </p:embeddedFont>
    <p:embeddedFont>
      <p:font typeface="Canva Sans Italics" charset="1" panose="020B0503030501040103"/>
      <p:regular r:id="rId24"/>
    </p:embeddedFont>
    <p:embeddedFont>
      <p:font typeface="Canva Sans Bold Italics" charset="1" panose="020B0803030501040103"/>
      <p:regular r:id="rId25"/>
    </p:embeddedFont>
    <p:embeddedFont>
      <p:font typeface="Canva Sans Medium" charset="1" panose="020B0603030501040103"/>
      <p:regular r:id="rId26"/>
    </p:embeddedFont>
    <p:embeddedFont>
      <p:font typeface="Canva Sans Medium Italics" charset="1" panose="020B0603030501040103"/>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41" Target="slides/slide14.xml" Type="http://schemas.openxmlformats.org/officeDocument/2006/relationships/slide"/><Relationship Id="rId42" Target="slides/slide15.xml" Type="http://schemas.openxmlformats.org/officeDocument/2006/relationships/slide"/><Relationship Id="rId43" Target="slides/slide16.xml" Type="http://schemas.openxmlformats.org/officeDocument/2006/relationships/slide"/><Relationship Id="rId44" Target="slides/slide17.xml" Type="http://schemas.openxmlformats.org/officeDocument/2006/relationships/slide"/><Relationship Id="rId45" Target="slides/slide18.xml" Type="http://schemas.openxmlformats.org/officeDocument/2006/relationships/slide"/><Relationship Id="rId46" Target="slides/slide19.xml" Type="http://schemas.openxmlformats.org/officeDocument/2006/relationships/slide"/><Relationship Id="rId47" Target="slides/slide20.xml" Type="http://schemas.openxmlformats.org/officeDocument/2006/relationships/slide"/><Relationship Id="rId48" Target="slides/slide21.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9.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slide2.xml" Type="http://schemas.openxmlformats.org/officeDocument/2006/relationships/slide"/><Relationship Id="rId3" Target="../media/image3.png" Type="http://schemas.openxmlformats.org/officeDocument/2006/relationships/image"/><Relationship Id="rId4" Target="../media/image4.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slide2.xml" Type="http://schemas.openxmlformats.org/officeDocument/2006/relationships/slid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slide2.xml" Type="http://schemas.openxmlformats.org/officeDocument/2006/relationships/slide"/><Relationship Id="rId3" Target="../media/image3.png" Type="http://schemas.openxmlformats.org/officeDocument/2006/relationships/image"/><Relationship Id="rId4" Target="../media/image4.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slide2.xml" Type="http://schemas.openxmlformats.org/officeDocument/2006/relationships/slide"/><Relationship Id="rId3" Target="../media/image14.png" Type="http://schemas.openxmlformats.org/officeDocument/2006/relationships/image"/><Relationship Id="rId4" Target="../media/image15.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slide2.xml" Type="http://schemas.openxmlformats.org/officeDocument/2006/relationships/slide"/><Relationship Id="rId3" Target="../media/image3.png" Type="http://schemas.openxmlformats.org/officeDocument/2006/relationships/image"/><Relationship Id="rId4" Target="../media/image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slide2.xml" Type="http://schemas.openxmlformats.org/officeDocument/2006/relationships/slide"/><Relationship Id="rId3" Target="../media/image3.png" Type="http://schemas.openxmlformats.org/officeDocument/2006/relationships/image"/><Relationship Id="rId4" Target="../media/image4.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72A2B"/>
        </a:solidFill>
      </p:bgPr>
    </p:bg>
    <p:spTree>
      <p:nvGrpSpPr>
        <p:cNvPr id="1" name=""/>
        <p:cNvGrpSpPr/>
        <p:nvPr/>
      </p:nvGrpSpPr>
      <p:grpSpPr>
        <a:xfrm>
          <a:off x="0" y="0"/>
          <a:ext cx="0" cy="0"/>
          <a:chOff x="0" y="0"/>
          <a:chExt cx="0" cy="0"/>
        </a:xfrm>
      </p:grpSpPr>
      <p:grpSp>
        <p:nvGrpSpPr>
          <p:cNvPr name="Group 2" id="2"/>
          <p:cNvGrpSpPr/>
          <p:nvPr/>
        </p:nvGrpSpPr>
        <p:grpSpPr>
          <a:xfrm rot="0">
            <a:off x="2267038" y="2734012"/>
            <a:ext cx="8477075" cy="1847175"/>
            <a:chOff x="0" y="0"/>
            <a:chExt cx="11302767" cy="2462900"/>
          </a:xfrm>
        </p:grpSpPr>
        <p:sp>
          <p:nvSpPr>
            <p:cNvPr name="TextBox 3" id="3"/>
            <p:cNvSpPr txBox="true"/>
            <p:nvPr/>
          </p:nvSpPr>
          <p:spPr>
            <a:xfrm rot="0">
              <a:off x="0" y="1874613"/>
              <a:ext cx="11302767" cy="588287"/>
            </a:xfrm>
            <a:prstGeom prst="rect">
              <a:avLst/>
            </a:prstGeom>
          </p:spPr>
          <p:txBody>
            <a:bodyPr anchor="t" rtlCol="false" tIns="0" lIns="0" bIns="0" rIns="0">
              <a:spAutoFit/>
            </a:bodyPr>
            <a:lstStyle/>
            <a:p>
              <a:pPr algn="ctr">
                <a:lnSpc>
                  <a:spcPts val="3783"/>
                </a:lnSpc>
              </a:pPr>
              <a:r>
                <a:rPr lang="en-US" sz="2702">
                  <a:solidFill>
                    <a:srgbClr val="F4F4F4"/>
                  </a:solidFill>
                  <a:latin typeface="IBM Plex Sans"/>
                </a:rPr>
                <a:t>Transformer tap changing module</a:t>
              </a:r>
            </a:p>
          </p:txBody>
        </p:sp>
        <p:sp>
          <p:nvSpPr>
            <p:cNvPr name="TextBox 4" id="4"/>
            <p:cNvSpPr txBox="true"/>
            <p:nvPr/>
          </p:nvSpPr>
          <p:spPr>
            <a:xfrm rot="0">
              <a:off x="0" y="76177"/>
              <a:ext cx="11302767" cy="1513965"/>
            </a:xfrm>
            <a:prstGeom prst="rect">
              <a:avLst/>
            </a:prstGeom>
          </p:spPr>
          <p:txBody>
            <a:bodyPr anchor="t" rtlCol="false" tIns="0" lIns="0" bIns="0" rIns="0">
              <a:spAutoFit/>
            </a:bodyPr>
            <a:lstStyle/>
            <a:p>
              <a:pPr algn="ctr">
                <a:lnSpc>
                  <a:spcPts val="4287"/>
                </a:lnSpc>
              </a:pPr>
              <a:r>
                <a:rPr lang="en-US" sz="4287">
                  <a:solidFill>
                    <a:srgbClr val="F4F4F4"/>
                  </a:solidFill>
                  <a:latin typeface="IBM Plex Sans"/>
                </a:rPr>
                <a:t>Object Oriented Programming (OOPS) Project</a:t>
              </a:r>
            </a:p>
          </p:txBody>
        </p:sp>
      </p:grpSp>
      <p:sp>
        <p:nvSpPr>
          <p:cNvPr name="Freeform 5" id="5"/>
          <p:cNvSpPr/>
          <p:nvPr/>
        </p:nvSpPr>
        <p:spPr>
          <a:xfrm flipH="false" flipV="false" rot="-2827211">
            <a:off x="10168935" y="-1426150"/>
            <a:ext cx="5678080" cy="4315341"/>
          </a:xfrm>
          <a:custGeom>
            <a:avLst/>
            <a:gdLst/>
            <a:ahLst/>
            <a:cxnLst/>
            <a:rect r="r" b="b" t="t" l="l"/>
            <a:pathLst>
              <a:path h="4315341" w="5678080">
                <a:moveTo>
                  <a:pt x="0" y="0"/>
                </a:moveTo>
                <a:lnTo>
                  <a:pt x="5678080" y="0"/>
                </a:lnTo>
                <a:lnTo>
                  <a:pt x="5678080" y="4315340"/>
                </a:lnTo>
                <a:lnTo>
                  <a:pt x="0" y="4315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6422757">
            <a:off x="-2104345" y="3629012"/>
            <a:ext cx="5678080" cy="4315341"/>
          </a:xfrm>
          <a:custGeom>
            <a:avLst/>
            <a:gdLst/>
            <a:ahLst/>
            <a:cxnLst/>
            <a:rect r="r" b="b" t="t" l="l"/>
            <a:pathLst>
              <a:path h="4315341" w="5678080">
                <a:moveTo>
                  <a:pt x="0" y="0"/>
                </a:moveTo>
                <a:lnTo>
                  <a:pt x="5678080" y="0"/>
                </a:lnTo>
                <a:lnTo>
                  <a:pt x="5678080" y="4315340"/>
                </a:lnTo>
                <a:lnTo>
                  <a:pt x="0" y="4315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5157385" y="1960202"/>
            <a:ext cx="2289979" cy="1286778"/>
          </a:xfrm>
          <a:prstGeom prst="rect">
            <a:avLst/>
          </a:prstGeom>
        </p:spPr>
        <p:txBody>
          <a:bodyPr anchor="t" rtlCol="false" tIns="0" lIns="0" bIns="0" rIns="0">
            <a:spAutoFit/>
          </a:bodyPr>
          <a:lstStyle/>
          <a:p>
            <a:pPr algn="ctr">
              <a:lnSpc>
                <a:spcPts val="5176"/>
              </a:lnSpc>
            </a:pPr>
            <a:r>
              <a:rPr lang="en-US" sz="3697">
                <a:solidFill>
                  <a:srgbClr val="F4F4F4"/>
                </a:solidFill>
                <a:latin typeface="Canva Sans Bold"/>
              </a:rPr>
              <a:t>19ELC202</a:t>
            </a:r>
          </a:p>
          <a:p>
            <a:pPr algn="ctr">
              <a:lnSpc>
                <a:spcPts val="5176"/>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72A2B"/>
        </a:solidFill>
      </p:bgPr>
    </p:bg>
    <p:spTree>
      <p:nvGrpSpPr>
        <p:cNvPr id="1" name=""/>
        <p:cNvGrpSpPr/>
        <p:nvPr/>
      </p:nvGrpSpPr>
      <p:grpSpPr>
        <a:xfrm>
          <a:off x="0" y="0"/>
          <a:ext cx="0" cy="0"/>
          <a:chOff x="0" y="0"/>
          <a:chExt cx="0" cy="0"/>
        </a:xfrm>
      </p:grpSpPr>
      <p:sp>
        <p:nvSpPr>
          <p:cNvPr name="Freeform 2" id="2"/>
          <p:cNvSpPr/>
          <p:nvPr/>
        </p:nvSpPr>
        <p:spPr>
          <a:xfrm flipH="true" flipV="false" rot="0">
            <a:off x="2230426" y="4234427"/>
            <a:ext cx="11563255" cy="7127170"/>
          </a:xfrm>
          <a:custGeom>
            <a:avLst/>
            <a:gdLst/>
            <a:ahLst/>
            <a:cxnLst/>
            <a:rect r="r" b="b" t="t" l="l"/>
            <a:pathLst>
              <a:path h="7127170" w="11563255">
                <a:moveTo>
                  <a:pt x="11563256" y="0"/>
                </a:moveTo>
                <a:lnTo>
                  <a:pt x="0" y="0"/>
                </a:lnTo>
                <a:lnTo>
                  <a:pt x="0" y="7127170"/>
                </a:lnTo>
                <a:lnTo>
                  <a:pt x="11563256" y="7127170"/>
                </a:lnTo>
                <a:lnTo>
                  <a:pt x="1156325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188092" y="1563328"/>
            <a:ext cx="8634966" cy="4188545"/>
          </a:xfrm>
          <a:custGeom>
            <a:avLst/>
            <a:gdLst/>
            <a:ahLst/>
            <a:cxnLst/>
            <a:rect r="r" b="b" t="t" l="l"/>
            <a:pathLst>
              <a:path h="4188545" w="8634966">
                <a:moveTo>
                  <a:pt x="0" y="0"/>
                </a:moveTo>
                <a:lnTo>
                  <a:pt x="8634966" y="0"/>
                </a:lnTo>
                <a:lnTo>
                  <a:pt x="8634966" y="4188544"/>
                </a:lnTo>
                <a:lnTo>
                  <a:pt x="0" y="4188544"/>
                </a:lnTo>
                <a:lnTo>
                  <a:pt x="0" y="0"/>
                </a:lnTo>
                <a:close/>
              </a:path>
            </a:pathLst>
          </a:custGeom>
          <a:blipFill>
            <a:blip r:embed="rId4"/>
            <a:stretch>
              <a:fillRect l="0" t="0" r="0" b="0"/>
            </a:stretch>
          </a:blipFill>
        </p:spPr>
      </p:sp>
      <p:sp>
        <p:nvSpPr>
          <p:cNvPr name="TextBox 4" id="4"/>
          <p:cNvSpPr txBox="true"/>
          <p:nvPr/>
        </p:nvSpPr>
        <p:spPr>
          <a:xfrm rot="0">
            <a:off x="1035881" y="452485"/>
            <a:ext cx="11465076" cy="309338"/>
          </a:xfrm>
          <a:prstGeom prst="rect">
            <a:avLst/>
          </a:prstGeom>
        </p:spPr>
        <p:txBody>
          <a:bodyPr anchor="t" rtlCol="false" tIns="0" lIns="0" bIns="0" rIns="0">
            <a:spAutoFit/>
          </a:bodyPr>
          <a:lstStyle/>
          <a:p>
            <a:pPr algn="ctr">
              <a:lnSpc>
                <a:spcPts val="2590"/>
              </a:lnSpc>
              <a:spcBef>
                <a:spcPct val="0"/>
              </a:spcBef>
            </a:pPr>
            <a:r>
              <a:rPr lang="en-US" sz="1992">
                <a:solidFill>
                  <a:srgbClr val="FFFFFF"/>
                </a:solidFill>
                <a:latin typeface="IBM Plex Sans"/>
              </a:rPr>
              <a:t>Authentication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72A2B"/>
        </a:solidFill>
      </p:bgPr>
    </p:bg>
    <p:spTree>
      <p:nvGrpSpPr>
        <p:cNvPr id="1" name=""/>
        <p:cNvGrpSpPr/>
        <p:nvPr/>
      </p:nvGrpSpPr>
      <p:grpSpPr>
        <a:xfrm>
          <a:off x="0" y="0"/>
          <a:ext cx="0" cy="0"/>
          <a:chOff x="0" y="0"/>
          <a:chExt cx="0" cy="0"/>
        </a:xfrm>
      </p:grpSpPr>
      <p:sp>
        <p:nvSpPr>
          <p:cNvPr name="Freeform 2" id="2"/>
          <p:cNvSpPr/>
          <p:nvPr/>
        </p:nvSpPr>
        <p:spPr>
          <a:xfrm flipH="true" flipV="false" rot="0">
            <a:off x="2230426" y="4234427"/>
            <a:ext cx="11563255" cy="7127170"/>
          </a:xfrm>
          <a:custGeom>
            <a:avLst/>
            <a:gdLst/>
            <a:ahLst/>
            <a:cxnLst/>
            <a:rect r="r" b="b" t="t" l="l"/>
            <a:pathLst>
              <a:path h="7127170" w="11563255">
                <a:moveTo>
                  <a:pt x="11563256" y="0"/>
                </a:moveTo>
                <a:lnTo>
                  <a:pt x="0" y="0"/>
                </a:lnTo>
                <a:lnTo>
                  <a:pt x="0" y="7127170"/>
                </a:lnTo>
                <a:lnTo>
                  <a:pt x="11563256" y="7127170"/>
                </a:lnTo>
                <a:lnTo>
                  <a:pt x="1156325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73037" y="3310162"/>
            <a:ext cx="11465076" cy="703716"/>
          </a:xfrm>
          <a:prstGeom prst="rect">
            <a:avLst/>
          </a:prstGeom>
        </p:spPr>
        <p:txBody>
          <a:bodyPr anchor="t" rtlCol="false" tIns="0" lIns="0" bIns="0" rIns="0">
            <a:spAutoFit/>
          </a:bodyPr>
          <a:lstStyle/>
          <a:p>
            <a:pPr algn="ctr">
              <a:lnSpc>
                <a:spcPts val="5641"/>
              </a:lnSpc>
              <a:spcBef>
                <a:spcPct val="0"/>
              </a:spcBef>
            </a:pPr>
            <a:r>
              <a:rPr lang="en-US" sz="4339">
                <a:solidFill>
                  <a:srgbClr val="FFFFFF"/>
                </a:solidFill>
                <a:latin typeface="IBM Plex Sans Bold"/>
              </a:rPr>
              <a:t>Real-life tap changing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72A2B"/>
        </a:solidFill>
      </p:bgPr>
    </p:bg>
    <p:spTree>
      <p:nvGrpSpPr>
        <p:cNvPr id="1" name=""/>
        <p:cNvGrpSpPr/>
        <p:nvPr/>
      </p:nvGrpSpPr>
      <p:grpSpPr>
        <a:xfrm>
          <a:off x="0" y="0"/>
          <a:ext cx="0" cy="0"/>
          <a:chOff x="0" y="0"/>
          <a:chExt cx="0" cy="0"/>
        </a:xfrm>
      </p:grpSpPr>
      <p:grpSp>
        <p:nvGrpSpPr>
          <p:cNvPr name="Group 2" id="2"/>
          <p:cNvGrpSpPr/>
          <p:nvPr/>
        </p:nvGrpSpPr>
        <p:grpSpPr>
          <a:xfrm rot="0">
            <a:off x="2454807" y="2869304"/>
            <a:ext cx="8101536" cy="1576592"/>
            <a:chOff x="0" y="0"/>
            <a:chExt cx="10802048" cy="2102123"/>
          </a:xfrm>
        </p:grpSpPr>
        <p:sp>
          <p:nvSpPr>
            <p:cNvPr name="TextBox 3" id="3"/>
            <p:cNvSpPr txBox="true"/>
            <p:nvPr/>
          </p:nvSpPr>
          <p:spPr>
            <a:xfrm rot="0">
              <a:off x="0" y="-9533"/>
              <a:ext cx="10802048" cy="1237756"/>
            </a:xfrm>
            <a:prstGeom prst="rect">
              <a:avLst/>
            </a:prstGeom>
          </p:spPr>
          <p:txBody>
            <a:bodyPr anchor="t" rtlCol="false" tIns="0" lIns="0" bIns="0" rIns="0">
              <a:spAutoFit/>
            </a:bodyPr>
            <a:lstStyle/>
            <a:p>
              <a:pPr algn="ctr" marL="0" indent="0" lvl="0">
                <a:lnSpc>
                  <a:spcPts val="7253"/>
                </a:lnSpc>
                <a:spcBef>
                  <a:spcPct val="0"/>
                </a:spcBef>
              </a:pPr>
              <a:r>
                <a:rPr lang="en-US" sz="6044">
                  <a:solidFill>
                    <a:srgbClr val="FFFFFF"/>
                  </a:solidFill>
                  <a:latin typeface="IBM Plex Sans"/>
                </a:rPr>
                <a:t>Modules Used</a:t>
              </a:r>
            </a:p>
          </p:txBody>
        </p:sp>
        <p:sp>
          <p:nvSpPr>
            <p:cNvPr name="TextBox 4" id="4"/>
            <p:cNvSpPr txBox="true"/>
            <p:nvPr/>
          </p:nvSpPr>
          <p:spPr>
            <a:xfrm rot="0">
              <a:off x="0" y="1640070"/>
              <a:ext cx="10802048" cy="462068"/>
            </a:xfrm>
            <a:prstGeom prst="rect">
              <a:avLst/>
            </a:prstGeom>
          </p:spPr>
          <p:txBody>
            <a:bodyPr anchor="t" rtlCol="false" tIns="0" lIns="0" bIns="0" rIns="0">
              <a:spAutoFit/>
            </a:bodyPr>
            <a:lstStyle/>
            <a:p>
              <a:pPr algn="ctr">
                <a:lnSpc>
                  <a:spcPts val="2773"/>
                </a:lnSpc>
              </a:pPr>
            </a:p>
          </p:txBody>
        </p:sp>
      </p:grpSp>
      <p:grpSp>
        <p:nvGrpSpPr>
          <p:cNvPr name="Group 5" id="5"/>
          <p:cNvGrpSpPr/>
          <p:nvPr/>
        </p:nvGrpSpPr>
        <p:grpSpPr>
          <a:xfrm rot="0">
            <a:off x="10047732" y="6239503"/>
            <a:ext cx="2228723" cy="344177"/>
            <a:chOff x="0" y="0"/>
            <a:chExt cx="2971631" cy="458903"/>
          </a:xfrm>
        </p:grpSpPr>
        <p:sp>
          <p:nvSpPr>
            <p:cNvPr name="AutoShape 6" id="6"/>
            <p:cNvSpPr/>
            <p:nvPr/>
          </p:nvSpPr>
          <p:spPr>
            <a:xfrm rot="0">
              <a:off x="0" y="0"/>
              <a:ext cx="2971631" cy="458903"/>
            </a:xfrm>
            <a:prstGeom prst="rect">
              <a:avLst/>
            </a:prstGeom>
            <a:solidFill>
              <a:srgbClr val="9600F2"/>
            </a:solidFill>
          </p:spPr>
        </p:sp>
        <p:sp>
          <p:nvSpPr>
            <p:cNvPr name="TextBox 7" id="7"/>
            <p:cNvSpPr txBox="true"/>
            <p:nvPr/>
          </p:nvSpPr>
          <p:spPr>
            <a:xfrm rot="0">
              <a:off x="207419" y="90883"/>
              <a:ext cx="2642551" cy="258072"/>
            </a:xfrm>
            <a:prstGeom prst="rect">
              <a:avLst/>
            </a:prstGeom>
          </p:spPr>
          <p:txBody>
            <a:bodyPr anchor="t" rtlCol="false" tIns="0" lIns="0" bIns="0" rIns="0">
              <a:spAutoFit/>
            </a:bodyPr>
            <a:lstStyle/>
            <a:p>
              <a:pPr algn="ctr">
                <a:lnSpc>
                  <a:spcPts val="1692"/>
                </a:lnSpc>
                <a:spcBef>
                  <a:spcPct val="0"/>
                </a:spcBef>
              </a:pPr>
              <a:r>
                <a:rPr lang="en-US" sz="1208">
                  <a:solidFill>
                    <a:srgbClr val="FFFFFF"/>
                  </a:solidFill>
                  <a:latin typeface="IBM Plex Sans Bold"/>
                  <a:hlinkClick r:id="rId2" action="ppaction://hlinksldjump"/>
                </a:rPr>
                <a:t>BACK TO AGENDA PAGE</a:t>
              </a:r>
            </a:p>
          </p:txBody>
        </p:sp>
      </p:grpSp>
      <p:sp>
        <p:nvSpPr>
          <p:cNvPr name="Freeform 8" id="8"/>
          <p:cNvSpPr/>
          <p:nvPr/>
        </p:nvSpPr>
        <p:spPr>
          <a:xfrm flipH="false" flipV="false" rot="0">
            <a:off x="8435497" y="-2642189"/>
            <a:ext cx="8019862" cy="5847209"/>
          </a:xfrm>
          <a:custGeom>
            <a:avLst/>
            <a:gdLst/>
            <a:ahLst/>
            <a:cxnLst/>
            <a:rect r="r" b="b" t="t" l="l"/>
            <a:pathLst>
              <a:path h="5847209" w="8019862">
                <a:moveTo>
                  <a:pt x="0" y="0"/>
                </a:moveTo>
                <a:lnTo>
                  <a:pt x="8019862" y="0"/>
                </a:lnTo>
                <a:lnTo>
                  <a:pt x="8019862" y="5847208"/>
                </a:lnTo>
                <a:lnTo>
                  <a:pt x="0" y="58472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3001625" cy="7315200"/>
          </a:xfrm>
          <a:custGeom>
            <a:avLst/>
            <a:gdLst/>
            <a:ahLst/>
            <a:cxnLst/>
            <a:rect r="r" b="b" t="t" l="l"/>
            <a:pathLst>
              <a:path h="7315200" w="13001625">
                <a:moveTo>
                  <a:pt x="0" y="0"/>
                </a:moveTo>
                <a:lnTo>
                  <a:pt x="13001625" y="0"/>
                </a:lnTo>
                <a:lnTo>
                  <a:pt x="13001625" y="7315200"/>
                </a:lnTo>
                <a:lnTo>
                  <a:pt x="0" y="7315200"/>
                </a:lnTo>
                <a:lnTo>
                  <a:pt x="0" y="0"/>
                </a:lnTo>
                <a:close/>
              </a:path>
            </a:pathLst>
          </a:custGeom>
          <a:blipFill>
            <a:blip r:embed="rId2"/>
            <a:stretch>
              <a:fillRect l="0" t="-1367" r="-73" b="-1367"/>
            </a:stretch>
          </a:blipFill>
        </p:spPr>
      </p:sp>
      <p:grpSp>
        <p:nvGrpSpPr>
          <p:cNvPr name="Group 3" id="3"/>
          <p:cNvGrpSpPr/>
          <p:nvPr/>
        </p:nvGrpSpPr>
        <p:grpSpPr>
          <a:xfrm rot="0">
            <a:off x="7070369" y="2998894"/>
            <a:ext cx="2505411" cy="1066894"/>
            <a:chOff x="0" y="0"/>
            <a:chExt cx="812800" cy="346119"/>
          </a:xfrm>
        </p:grpSpPr>
        <p:sp>
          <p:nvSpPr>
            <p:cNvPr name="Freeform 4" id="4"/>
            <p:cNvSpPr/>
            <p:nvPr/>
          </p:nvSpPr>
          <p:spPr>
            <a:xfrm flipH="false" flipV="false" rot="0">
              <a:off x="0" y="0"/>
              <a:ext cx="812800" cy="346119"/>
            </a:xfrm>
            <a:custGeom>
              <a:avLst/>
              <a:gdLst/>
              <a:ahLst/>
              <a:cxnLst/>
              <a:rect r="r" b="b" t="t" l="l"/>
              <a:pathLst>
                <a:path h="346119" w="812800">
                  <a:moveTo>
                    <a:pt x="132873" y="0"/>
                  </a:moveTo>
                  <a:lnTo>
                    <a:pt x="679927" y="0"/>
                  </a:lnTo>
                  <a:cubicBezTo>
                    <a:pt x="753311" y="0"/>
                    <a:pt x="812800" y="59489"/>
                    <a:pt x="812800" y="132873"/>
                  </a:cubicBezTo>
                  <a:lnTo>
                    <a:pt x="812800" y="213246"/>
                  </a:lnTo>
                  <a:cubicBezTo>
                    <a:pt x="812800" y="286630"/>
                    <a:pt x="753311" y="346119"/>
                    <a:pt x="679927" y="346119"/>
                  </a:cubicBezTo>
                  <a:lnTo>
                    <a:pt x="132873" y="346119"/>
                  </a:lnTo>
                  <a:cubicBezTo>
                    <a:pt x="59489" y="346119"/>
                    <a:pt x="0" y="286630"/>
                    <a:pt x="0" y="213246"/>
                  </a:cubicBezTo>
                  <a:lnTo>
                    <a:pt x="0" y="132873"/>
                  </a:lnTo>
                  <a:cubicBezTo>
                    <a:pt x="0" y="59489"/>
                    <a:pt x="59489" y="0"/>
                    <a:pt x="132873" y="0"/>
                  </a:cubicBezTo>
                  <a:close/>
                </a:path>
              </a:pathLst>
            </a:custGeom>
            <a:solidFill>
              <a:srgbClr val="000000"/>
            </a:solidFill>
          </p:spPr>
        </p:sp>
        <p:sp>
          <p:nvSpPr>
            <p:cNvPr name="TextBox 5" id="5"/>
            <p:cNvSpPr txBox="true"/>
            <p:nvPr/>
          </p:nvSpPr>
          <p:spPr>
            <a:xfrm>
              <a:off x="0" y="-28575"/>
              <a:ext cx="812800" cy="374694"/>
            </a:xfrm>
            <a:prstGeom prst="rect">
              <a:avLst/>
            </a:prstGeom>
          </p:spPr>
          <p:txBody>
            <a:bodyPr anchor="ctr" rtlCol="false" tIns="180622" lIns="180622" bIns="180622" rIns="180622"/>
            <a:lstStyle/>
            <a:p>
              <a:pPr algn="ctr">
                <a:lnSpc>
                  <a:spcPts val="2488"/>
                </a:lnSpc>
              </a:pPr>
              <a:r>
                <a:rPr lang="en-US" sz="1777">
                  <a:solidFill>
                    <a:srgbClr val="FFFFFF"/>
                  </a:solidFill>
                  <a:latin typeface="IBM Plex Sans"/>
                </a:rPr>
                <a:t>Modules Used</a:t>
              </a:r>
            </a:p>
          </p:txBody>
        </p:sp>
      </p:grpSp>
      <p:grpSp>
        <p:nvGrpSpPr>
          <p:cNvPr name="Group 6" id="6"/>
          <p:cNvGrpSpPr/>
          <p:nvPr/>
        </p:nvGrpSpPr>
        <p:grpSpPr>
          <a:xfrm rot="0">
            <a:off x="5104254" y="3144671"/>
            <a:ext cx="1239141" cy="775340"/>
            <a:chOff x="0" y="0"/>
            <a:chExt cx="851072" cy="532522"/>
          </a:xfrm>
        </p:grpSpPr>
        <p:sp>
          <p:nvSpPr>
            <p:cNvPr name="Freeform 7" id="7"/>
            <p:cNvSpPr/>
            <p:nvPr/>
          </p:nvSpPr>
          <p:spPr>
            <a:xfrm flipH="false" flipV="false" rot="0">
              <a:off x="0" y="0"/>
              <a:ext cx="851072" cy="532522"/>
            </a:xfrm>
            <a:custGeom>
              <a:avLst/>
              <a:gdLst/>
              <a:ahLst/>
              <a:cxnLst/>
              <a:rect r="r" b="b" t="t" l="l"/>
              <a:pathLst>
                <a:path h="532522" w="851072">
                  <a:moveTo>
                    <a:pt x="0" y="0"/>
                  </a:moveTo>
                  <a:lnTo>
                    <a:pt x="851072" y="0"/>
                  </a:lnTo>
                  <a:lnTo>
                    <a:pt x="851072" y="532522"/>
                  </a:lnTo>
                  <a:lnTo>
                    <a:pt x="0" y="532522"/>
                  </a:lnTo>
                  <a:close/>
                </a:path>
              </a:pathLst>
            </a:custGeom>
            <a:solidFill>
              <a:srgbClr val="9600F2"/>
            </a:solidFill>
          </p:spPr>
        </p:sp>
        <p:sp>
          <p:nvSpPr>
            <p:cNvPr name="TextBox 8" id="8"/>
            <p:cNvSpPr txBox="true"/>
            <p:nvPr/>
          </p:nvSpPr>
          <p:spPr>
            <a:xfrm>
              <a:off x="0" y="-28575"/>
              <a:ext cx="851072" cy="561097"/>
            </a:xfrm>
            <a:prstGeom prst="rect">
              <a:avLst/>
            </a:prstGeom>
          </p:spPr>
          <p:txBody>
            <a:bodyPr anchor="ctr" rtlCol="false" tIns="180622" lIns="180622" bIns="180622" rIns="180622"/>
            <a:lstStyle/>
            <a:p>
              <a:pPr algn="ctr">
                <a:lnSpc>
                  <a:spcPts val="1493"/>
                </a:lnSpc>
              </a:pPr>
              <a:r>
                <a:rPr lang="en-US" sz="1066">
                  <a:solidFill>
                    <a:srgbClr val="FFFFFF"/>
                  </a:solidFill>
                  <a:latin typeface="IBM Plex Sans"/>
                </a:rPr>
                <a:t>tkinter</a:t>
              </a:r>
            </a:p>
          </p:txBody>
        </p:sp>
      </p:grpSp>
      <p:grpSp>
        <p:nvGrpSpPr>
          <p:cNvPr name="Group 9" id="9"/>
          <p:cNvGrpSpPr/>
          <p:nvPr/>
        </p:nvGrpSpPr>
        <p:grpSpPr>
          <a:xfrm rot="0">
            <a:off x="7634974" y="1670356"/>
            <a:ext cx="1376201" cy="775340"/>
            <a:chOff x="0" y="0"/>
            <a:chExt cx="945208" cy="532522"/>
          </a:xfrm>
        </p:grpSpPr>
        <p:sp>
          <p:nvSpPr>
            <p:cNvPr name="Freeform 10" id="10"/>
            <p:cNvSpPr/>
            <p:nvPr/>
          </p:nvSpPr>
          <p:spPr>
            <a:xfrm flipH="false" flipV="false" rot="0">
              <a:off x="0" y="0"/>
              <a:ext cx="945208" cy="532522"/>
            </a:xfrm>
            <a:custGeom>
              <a:avLst/>
              <a:gdLst/>
              <a:ahLst/>
              <a:cxnLst/>
              <a:rect r="r" b="b" t="t" l="l"/>
              <a:pathLst>
                <a:path h="532522" w="945208">
                  <a:moveTo>
                    <a:pt x="0" y="0"/>
                  </a:moveTo>
                  <a:lnTo>
                    <a:pt x="945208" y="0"/>
                  </a:lnTo>
                  <a:lnTo>
                    <a:pt x="945208" y="532522"/>
                  </a:lnTo>
                  <a:lnTo>
                    <a:pt x="0" y="532522"/>
                  </a:lnTo>
                  <a:close/>
                </a:path>
              </a:pathLst>
            </a:custGeom>
            <a:solidFill>
              <a:srgbClr val="9600F2"/>
            </a:solidFill>
          </p:spPr>
        </p:sp>
        <p:sp>
          <p:nvSpPr>
            <p:cNvPr name="TextBox 11" id="11"/>
            <p:cNvSpPr txBox="true"/>
            <p:nvPr/>
          </p:nvSpPr>
          <p:spPr>
            <a:xfrm>
              <a:off x="0" y="-28575"/>
              <a:ext cx="945208" cy="561097"/>
            </a:xfrm>
            <a:prstGeom prst="rect">
              <a:avLst/>
            </a:prstGeom>
          </p:spPr>
          <p:txBody>
            <a:bodyPr anchor="ctr" rtlCol="false" tIns="180622" lIns="180622" bIns="180622" rIns="180622"/>
            <a:lstStyle/>
            <a:p>
              <a:pPr algn="ctr">
                <a:lnSpc>
                  <a:spcPts val="1493"/>
                </a:lnSpc>
              </a:pPr>
              <a:r>
                <a:rPr lang="en-US" sz="1066">
                  <a:solidFill>
                    <a:srgbClr val="FFFFFF"/>
                  </a:solidFill>
                  <a:latin typeface="IBM Plex Sans"/>
                </a:rPr>
                <a:t>Tabulate</a:t>
              </a:r>
            </a:p>
          </p:txBody>
        </p:sp>
      </p:grpSp>
      <p:grpSp>
        <p:nvGrpSpPr>
          <p:cNvPr name="Group 12" id="12"/>
          <p:cNvGrpSpPr/>
          <p:nvPr/>
        </p:nvGrpSpPr>
        <p:grpSpPr>
          <a:xfrm rot="0">
            <a:off x="7617180" y="4681495"/>
            <a:ext cx="1411789" cy="775340"/>
            <a:chOff x="0" y="0"/>
            <a:chExt cx="969651" cy="532522"/>
          </a:xfrm>
        </p:grpSpPr>
        <p:sp>
          <p:nvSpPr>
            <p:cNvPr name="Freeform 13" id="13"/>
            <p:cNvSpPr/>
            <p:nvPr/>
          </p:nvSpPr>
          <p:spPr>
            <a:xfrm flipH="false" flipV="false" rot="0">
              <a:off x="0" y="0"/>
              <a:ext cx="969651" cy="532522"/>
            </a:xfrm>
            <a:custGeom>
              <a:avLst/>
              <a:gdLst/>
              <a:ahLst/>
              <a:cxnLst/>
              <a:rect r="r" b="b" t="t" l="l"/>
              <a:pathLst>
                <a:path h="532522" w="969651">
                  <a:moveTo>
                    <a:pt x="0" y="0"/>
                  </a:moveTo>
                  <a:lnTo>
                    <a:pt x="969651" y="0"/>
                  </a:lnTo>
                  <a:lnTo>
                    <a:pt x="969651" y="532522"/>
                  </a:lnTo>
                  <a:lnTo>
                    <a:pt x="0" y="532522"/>
                  </a:lnTo>
                  <a:close/>
                </a:path>
              </a:pathLst>
            </a:custGeom>
            <a:solidFill>
              <a:srgbClr val="9600F2"/>
            </a:solidFill>
          </p:spPr>
        </p:sp>
        <p:sp>
          <p:nvSpPr>
            <p:cNvPr name="TextBox 14" id="14"/>
            <p:cNvSpPr txBox="true"/>
            <p:nvPr/>
          </p:nvSpPr>
          <p:spPr>
            <a:xfrm>
              <a:off x="0" y="-28575"/>
              <a:ext cx="969651" cy="561097"/>
            </a:xfrm>
            <a:prstGeom prst="rect">
              <a:avLst/>
            </a:prstGeom>
          </p:spPr>
          <p:txBody>
            <a:bodyPr anchor="ctr" rtlCol="false" tIns="180622" lIns="180622" bIns="180622" rIns="180622"/>
            <a:lstStyle/>
            <a:p>
              <a:pPr algn="ctr">
                <a:lnSpc>
                  <a:spcPts val="1493"/>
                </a:lnSpc>
              </a:pPr>
              <a:r>
                <a:rPr lang="en-US" sz="1066">
                  <a:solidFill>
                    <a:srgbClr val="FFFFFF"/>
                  </a:solidFill>
                  <a:latin typeface="IBM Plex Sans"/>
                </a:rPr>
                <a:t>Matplotlib</a:t>
              </a:r>
            </a:p>
          </p:txBody>
        </p:sp>
      </p:grpSp>
      <p:grpSp>
        <p:nvGrpSpPr>
          <p:cNvPr name="Group 15" id="15"/>
          <p:cNvGrpSpPr/>
          <p:nvPr/>
        </p:nvGrpSpPr>
        <p:grpSpPr>
          <a:xfrm rot="0">
            <a:off x="10302754" y="3144671"/>
            <a:ext cx="1239141" cy="775340"/>
            <a:chOff x="0" y="0"/>
            <a:chExt cx="851072" cy="532522"/>
          </a:xfrm>
        </p:grpSpPr>
        <p:sp>
          <p:nvSpPr>
            <p:cNvPr name="Freeform 16" id="16"/>
            <p:cNvSpPr/>
            <p:nvPr/>
          </p:nvSpPr>
          <p:spPr>
            <a:xfrm flipH="false" flipV="false" rot="0">
              <a:off x="0" y="0"/>
              <a:ext cx="851072" cy="532522"/>
            </a:xfrm>
            <a:custGeom>
              <a:avLst/>
              <a:gdLst/>
              <a:ahLst/>
              <a:cxnLst/>
              <a:rect r="r" b="b" t="t" l="l"/>
              <a:pathLst>
                <a:path h="532522" w="851072">
                  <a:moveTo>
                    <a:pt x="0" y="0"/>
                  </a:moveTo>
                  <a:lnTo>
                    <a:pt x="851072" y="0"/>
                  </a:lnTo>
                  <a:lnTo>
                    <a:pt x="851072" y="532522"/>
                  </a:lnTo>
                  <a:lnTo>
                    <a:pt x="0" y="532522"/>
                  </a:lnTo>
                  <a:close/>
                </a:path>
              </a:pathLst>
            </a:custGeom>
            <a:solidFill>
              <a:srgbClr val="9600F2"/>
            </a:solidFill>
          </p:spPr>
        </p:sp>
        <p:sp>
          <p:nvSpPr>
            <p:cNvPr name="TextBox 17" id="17"/>
            <p:cNvSpPr txBox="true"/>
            <p:nvPr/>
          </p:nvSpPr>
          <p:spPr>
            <a:xfrm>
              <a:off x="0" y="-28575"/>
              <a:ext cx="851072" cy="561097"/>
            </a:xfrm>
            <a:prstGeom prst="rect">
              <a:avLst/>
            </a:prstGeom>
          </p:spPr>
          <p:txBody>
            <a:bodyPr anchor="ctr" rtlCol="false" tIns="180622" lIns="180622" bIns="180622" rIns="180622"/>
            <a:lstStyle/>
            <a:p>
              <a:pPr algn="ctr">
                <a:lnSpc>
                  <a:spcPts val="1493"/>
                </a:lnSpc>
              </a:pPr>
              <a:r>
                <a:rPr lang="en-US" sz="1066">
                  <a:solidFill>
                    <a:srgbClr val="FFFFFF"/>
                  </a:solidFill>
                  <a:latin typeface="IBM Plex Sans"/>
                </a:rPr>
                <a:t>requests</a:t>
              </a:r>
            </a:p>
          </p:txBody>
        </p:sp>
      </p:grpSp>
      <p:sp>
        <p:nvSpPr>
          <p:cNvPr name="AutoShape 18" id="18"/>
          <p:cNvSpPr/>
          <p:nvPr/>
        </p:nvSpPr>
        <p:spPr>
          <a:xfrm flipH="true" flipV="true">
            <a:off x="6343395" y="3532341"/>
            <a:ext cx="726974" cy="0"/>
          </a:xfrm>
          <a:prstGeom prst="line">
            <a:avLst/>
          </a:prstGeom>
          <a:ln cap="rnd" w="9525">
            <a:solidFill>
              <a:srgbClr val="000000"/>
            </a:solidFill>
            <a:prstDash val="solid"/>
            <a:headEnd type="none" len="sm" w="sm"/>
            <a:tailEnd type="triangle" len="med" w="lg"/>
          </a:ln>
        </p:spPr>
      </p:sp>
      <p:sp>
        <p:nvSpPr>
          <p:cNvPr name="AutoShape 19" id="19"/>
          <p:cNvSpPr/>
          <p:nvPr/>
        </p:nvSpPr>
        <p:spPr>
          <a:xfrm flipV="true">
            <a:off x="8323075" y="2445696"/>
            <a:ext cx="0" cy="553198"/>
          </a:xfrm>
          <a:prstGeom prst="line">
            <a:avLst/>
          </a:prstGeom>
          <a:ln cap="rnd" w="9525">
            <a:solidFill>
              <a:srgbClr val="000000"/>
            </a:solidFill>
            <a:prstDash val="solid"/>
            <a:headEnd type="none" len="sm" w="sm"/>
            <a:tailEnd type="triangle" len="med" w="lg"/>
          </a:ln>
        </p:spPr>
      </p:sp>
      <p:sp>
        <p:nvSpPr>
          <p:cNvPr name="AutoShape 20" id="20"/>
          <p:cNvSpPr/>
          <p:nvPr/>
        </p:nvSpPr>
        <p:spPr>
          <a:xfrm>
            <a:off x="8323075" y="4065788"/>
            <a:ext cx="0" cy="615707"/>
          </a:xfrm>
          <a:prstGeom prst="line">
            <a:avLst/>
          </a:prstGeom>
          <a:ln cap="rnd" w="9525">
            <a:solidFill>
              <a:srgbClr val="000000"/>
            </a:solidFill>
            <a:prstDash val="solid"/>
            <a:headEnd type="none" len="sm" w="sm"/>
            <a:tailEnd type="triangle" len="med" w="lg"/>
          </a:ln>
        </p:spPr>
      </p:sp>
      <p:grpSp>
        <p:nvGrpSpPr>
          <p:cNvPr name="Group 21" id="21"/>
          <p:cNvGrpSpPr/>
          <p:nvPr/>
        </p:nvGrpSpPr>
        <p:grpSpPr>
          <a:xfrm rot="0">
            <a:off x="7515161" y="5843138"/>
            <a:ext cx="1615828" cy="636789"/>
            <a:chOff x="0" y="0"/>
            <a:chExt cx="1109790" cy="437362"/>
          </a:xfrm>
        </p:grpSpPr>
        <p:sp>
          <p:nvSpPr>
            <p:cNvPr name="Freeform 22" id="22"/>
            <p:cNvSpPr/>
            <p:nvPr/>
          </p:nvSpPr>
          <p:spPr>
            <a:xfrm flipH="false" flipV="false" rot="0">
              <a:off x="0" y="0"/>
              <a:ext cx="1109790" cy="437362"/>
            </a:xfrm>
            <a:custGeom>
              <a:avLst/>
              <a:gdLst/>
              <a:ahLst/>
              <a:cxnLst/>
              <a:rect r="r" b="b" t="t" l="l"/>
              <a:pathLst>
                <a:path h="437362" w="1109790">
                  <a:moveTo>
                    <a:pt x="0" y="0"/>
                  </a:moveTo>
                  <a:lnTo>
                    <a:pt x="1109790" y="0"/>
                  </a:lnTo>
                  <a:lnTo>
                    <a:pt x="1109790" y="437362"/>
                  </a:lnTo>
                  <a:lnTo>
                    <a:pt x="0" y="437362"/>
                  </a:lnTo>
                  <a:close/>
                </a:path>
              </a:pathLst>
            </a:custGeom>
            <a:solidFill>
              <a:srgbClr val="F4F4F4"/>
            </a:solidFill>
          </p:spPr>
        </p:sp>
        <p:sp>
          <p:nvSpPr>
            <p:cNvPr name="TextBox 23" id="23"/>
            <p:cNvSpPr txBox="true"/>
            <p:nvPr/>
          </p:nvSpPr>
          <p:spPr>
            <a:xfrm>
              <a:off x="0" y="-28575"/>
              <a:ext cx="1109790" cy="465937"/>
            </a:xfrm>
            <a:prstGeom prst="rect">
              <a:avLst/>
            </a:prstGeom>
          </p:spPr>
          <p:txBody>
            <a:bodyPr anchor="ctr" rtlCol="false" tIns="180622" lIns="180622" bIns="180622" rIns="180622"/>
            <a:lstStyle/>
            <a:p>
              <a:pPr algn="ctr">
                <a:lnSpc>
                  <a:spcPts val="1493"/>
                </a:lnSpc>
              </a:pPr>
              <a:r>
                <a:rPr lang="en-US" sz="1066">
                  <a:solidFill>
                    <a:srgbClr val="FFFFFF"/>
                  </a:solidFill>
                  <a:latin typeface="IBM Plex Sans"/>
                </a:rPr>
                <a:t>For graphs</a:t>
              </a:r>
            </a:p>
          </p:txBody>
        </p:sp>
      </p:grpSp>
      <p:sp>
        <p:nvSpPr>
          <p:cNvPr name="AutoShape 24" id="24"/>
          <p:cNvSpPr/>
          <p:nvPr/>
        </p:nvSpPr>
        <p:spPr>
          <a:xfrm flipH="true">
            <a:off x="8323075" y="5456835"/>
            <a:ext cx="0" cy="386303"/>
          </a:xfrm>
          <a:prstGeom prst="line">
            <a:avLst/>
          </a:prstGeom>
          <a:ln cap="rnd" w="9525">
            <a:solidFill>
              <a:srgbClr val="000000"/>
            </a:solidFill>
            <a:prstDash val="solid"/>
            <a:headEnd type="none" len="sm" w="sm"/>
            <a:tailEnd type="triangle" len="med" w="lg"/>
          </a:ln>
        </p:spPr>
      </p:sp>
      <p:grpSp>
        <p:nvGrpSpPr>
          <p:cNvPr name="Group 25" id="25"/>
          <p:cNvGrpSpPr/>
          <p:nvPr/>
        </p:nvGrpSpPr>
        <p:grpSpPr>
          <a:xfrm rot="0">
            <a:off x="7506695" y="647264"/>
            <a:ext cx="1615828" cy="636789"/>
            <a:chOff x="0" y="0"/>
            <a:chExt cx="1109790" cy="437362"/>
          </a:xfrm>
        </p:grpSpPr>
        <p:sp>
          <p:nvSpPr>
            <p:cNvPr name="Freeform 26" id="26"/>
            <p:cNvSpPr/>
            <p:nvPr/>
          </p:nvSpPr>
          <p:spPr>
            <a:xfrm flipH="false" flipV="false" rot="0">
              <a:off x="0" y="0"/>
              <a:ext cx="1109790" cy="437362"/>
            </a:xfrm>
            <a:custGeom>
              <a:avLst/>
              <a:gdLst/>
              <a:ahLst/>
              <a:cxnLst/>
              <a:rect r="r" b="b" t="t" l="l"/>
              <a:pathLst>
                <a:path h="437362" w="1109790">
                  <a:moveTo>
                    <a:pt x="0" y="0"/>
                  </a:moveTo>
                  <a:lnTo>
                    <a:pt x="1109790" y="0"/>
                  </a:lnTo>
                  <a:lnTo>
                    <a:pt x="1109790" y="437362"/>
                  </a:lnTo>
                  <a:lnTo>
                    <a:pt x="0" y="437362"/>
                  </a:lnTo>
                  <a:close/>
                </a:path>
              </a:pathLst>
            </a:custGeom>
            <a:solidFill>
              <a:srgbClr val="F4F4F4"/>
            </a:solidFill>
          </p:spPr>
        </p:sp>
        <p:sp>
          <p:nvSpPr>
            <p:cNvPr name="TextBox 27" id="27"/>
            <p:cNvSpPr txBox="true"/>
            <p:nvPr/>
          </p:nvSpPr>
          <p:spPr>
            <a:xfrm>
              <a:off x="0" y="-28575"/>
              <a:ext cx="1109790" cy="465937"/>
            </a:xfrm>
            <a:prstGeom prst="rect">
              <a:avLst/>
            </a:prstGeom>
          </p:spPr>
          <p:txBody>
            <a:bodyPr anchor="ctr" rtlCol="false" tIns="180622" lIns="180622" bIns="180622" rIns="180622"/>
            <a:lstStyle/>
            <a:p>
              <a:pPr algn="ctr">
                <a:lnSpc>
                  <a:spcPts val="1493"/>
                </a:lnSpc>
              </a:pPr>
              <a:r>
                <a:rPr lang="en-US" sz="1066">
                  <a:solidFill>
                    <a:srgbClr val="FFFFFF"/>
                  </a:solidFill>
                  <a:latin typeface="IBM Plex Sans"/>
                </a:rPr>
                <a:t>To display tabulation</a:t>
              </a:r>
            </a:p>
          </p:txBody>
        </p:sp>
      </p:grpSp>
      <p:sp>
        <p:nvSpPr>
          <p:cNvPr name="AutoShape 28" id="28"/>
          <p:cNvSpPr/>
          <p:nvPr/>
        </p:nvSpPr>
        <p:spPr>
          <a:xfrm flipH="true" flipV="true">
            <a:off x="8318434" y="1284053"/>
            <a:ext cx="4641" cy="386303"/>
          </a:xfrm>
          <a:prstGeom prst="line">
            <a:avLst/>
          </a:prstGeom>
          <a:ln cap="rnd" w="9525">
            <a:solidFill>
              <a:srgbClr val="000000"/>
            </a:solidFill>
            <a:prstDash val="solid"/>
            <a:headEnd type="none" len="sm" w="sm"/>
            <a:tailEnd type="triangle" len="med" w="lg"/>
          </a:ln>
        </p:spPr>
      </p:sp>
      <p:sp>
        <p:nvSpPr>
          <p:cNvPr name="AutoShape 29" id="29"/>
          <p:cNvSpPr/>
          <p:nvPr/>
        </p:nvSpPr>
        <p:spPr>
          <a:xfrm flipV="true">
            <a:off x="9575780" y="3532341"/>
            <a:ext cx="726974" cy="0"/>
          </a:xfrm>
          <a:prstGeom prst="line">
            <a:avLst/>
          </a:prstGeom>
          <a:ln cap="rnd" w="9525">
            <a:solidFill>
              <a:srgbClr val="000000"/>
            </a:solidFill>
            <a:prstDash val="solid"/>
            <a:headEnd type="none" len="sm" w="sm"/>
            <a:tailEnd type="triangle" len="med" w="lg"/>
          </a:ln>
        </p:spPr>
      </p:sp>
      <p:sp>
        <p:nvSpPr>
          <p:cNvPr name="AutoShape 30" id="30"/>
          <p:cNvSpPr/>
          <p:nvPr/>
        </p:nvSpPr>
        <p:spPr>
          <a:xfrm rot="0">
            <a:off x="3175" y="0"/>
            <a:ext cx="3896852" cy="7315200"/>
          </a:xfrm>
          <a:prstGeom prst="rect">
            <a:avLst/>
          </a:prstGeom>
          <a:solidFill>
            <a:srgbClr val="272A2B">
              <a:alpha val="69804"/>
            </a:srgbClr>
          </a:solidFill>
        </p:spPr>
      </p:sp>
      <p:grpSp>
        <p:nvGrpSpPr>
          <p:cNvPr name="Group 31" id="31"/>
          <p:cNvGrpSpPr/>
          <p:nvPr/>
        </p:nvGrpSpPr>
        <p:grpSpPr>
          <a:xfrm rot="0">
            <a:off x="711668" y="6239503"/>
            <a:ext cx="2228723" cy="344177"/>
            <a:chOff x="0" y="0"/>
            <a:chExt cx="2971631" cy="458903"/>
          </a:xfrm>
        </p:grpSpPr>
        <p:sp>
          <p:nvSpPr>
            <p:cNvPr name="AutoShape 32" id="32"/>
            <p:cNvSpPr/>
            <p:nvPr/>
          </p:nvSpPr>
          <p:spPr>
            <a:xfrm rot="0">
              <a:off x="0" y="0"/>
              <a:ext cx="2971631" cy="458903"/>
            </a:xfrm>
            <a:prstGeom prst="rect">
              <a:avLst/>
            </a:prstGeom>
            <a:solidFill>
              <a:srgbClr val="9600F2"/>
            </a:solidFill>
          </p:spPr>
        </p:sp>
        <p:sp>
          <p:nvSpPr>
            <p:cNvPr name="TextBox 33" id="33"/>
            <p:cNvSpPr txBox="true"/>
            <p:nvPr/>
          </p:nvSpPr>
          <p:spPr>
            <a:xfrm rot="0">
              <a:off x="207419" y="90898"/>
              <a:ext cx="2642551" cy="258072"/>
            </a:xfrm>
            <a:prstGeom prst="rect">
              <a:avLst/>
            </a:prstGeom>
          </p:spPr>
          <p:txBody>
            <a:bodyPr anchor="t" rtlCol="false" tIns="0" lIns="0" bIns="0" rIns="0">
              <a:spAutoFit/>
            </a:bodyPr>
            <a:lstStyle/>
            <a:p>
              <a:pPr algn="ctr">
                <a:lnSpc>
                  <a:spcPts val="1692"/>
                </a:lnSpc>
                <a:spcBef>
                  <a:spcPct val="0"/>
                </a:spcBef>
              </a:pPr>
              <a:r>
                <a:rPr lang="en-US" sz="1208">
                  <a:solidFill>
                    <a:srgbClr val="FFFFFF"/>
                  </a:solidFill>
                  <a:latin typeface="IBM Plex Sans Bold"/>
                  <a:hlinkClick r:id="rId3" action="ppaction://hlinksldjump"/>
                </a:rPr>
                <a:t>BACK TO AGENDA PAGE</a:t>
              </a:r>
            </a:p>
          </p:txBody>
        </p:sp>
      </p:grpSp>
      <p:sp>
        <p:nvSpPr>
          <p:cNvPr name="TextBox 34" id="34"/>
          <p:cNvSpPr txBox="true"/>
          <p:nvPr/>
        </p:nvSpPr>
        <p:spPr>
          <a:xfrm rot="0">
            <a:off x="517052" y="965658"/>
            <a:ext cx="2869098" cy="338667"/>
          </a:xfrm>
          <a:prstGeom prst="rect">
            <a:avLst/>
          </a:prstGeom>
        </p:spPr>
        <p:txBody>
          <a:bodyPr anchor="t" rtlCol="false" tIns="0" lIns="0" bIns="0" rIns="0">
            <a:spAutoFit/>
          </a:bodyPr>
          <a:lstStyle/>
          <a:p>
            <a:pPr algn="ctr" marL="0" indent="0" lvl="0">
              <a:lnSpc>
                <a:spcPts val="2688"/>
              </a:lnSpc>
              <a:spcBef>
                <a:spcPct val="0"/>
              </a:spcBef>
            </a:pPr>
            <a:r>
              <a:rPr lang="en-US" sz="2240">
                <a:solidFill>
                  <a:srgbClr val="FFFFFF"/>
                </a:solidFill>
                <a:latin typeface="IBM Plex Sans"/>
              </a:rPr>
              <a:t>Modules Used</a:t>
            </a:r>
          </a:p>
        </p:txBody>
      </p:sp>
      <p:grpSp>
        <p:nvGrpSpPr>
          <p:cNvPr name="Group 35" id="35"/>
          <p:cNvGrpSpPr/>
          <p:nvPr/>
        </p:nvGrpSpPr>
        <p:grpSpPr>
          <a:xfrm rot="0">
            <a:off x="10012933" y="4443638"/>
            <a:ext cx="1239141" cy="775340"/>
            <a:chOff x="0" y="0"/>
            <a:chExt cx="851072" cy="532522"/>
          </a:xfrm>
        </p:grpSpPr>
        <p:sp>
          <p:nvSpPr>
            <p:cNvPr name="Freeform 36" id="36"/>
            <p:cNvSpPr/>
            <p:nvPr/>
          </p:nvSpPr>
          <p:spPr>
            <a:xfrm flipH="false" flipV="false" rot="0">
              <a:off x="0" y="0"/>
              <a:ext cx="851072" cy="532522"/>
            </a:xfrm>
            <a:custGeom>
              <a:avLst/>
              <a:gdLst/>
              <a:ahLst/>
              <a:cxnLst/>
              <a:rect r="r" b="b" t="t" l="l"/>
              <a:pathLst>
                <a:path h="532522" w="851072">
                  <a:moveTo>
                    <a:pt x="0" y="0"/>
                  </a:moveTo>
                  <a:lnTo>
                    <a:pt x="851072" y="0"/>
                  </a:lnTo>
                  <a:lnTo>
                    <a:pt x="851072" y="532522"/>
                  </a:lnTo>
                  <a:lnTo>
                    <a:pt x="0" y="532522"/>
                  </a:lnTo>
                  <a:close/>
                </a:path>
              </a:pathLst>
            </a:custGeom>
            <a:solidFill>
              <a:srgbClr val="9600F2"/>
            </a:solidFill>
          </p:spPr>
        </p:sp>
        <p:sp>
          <p:nvSpPr>
            <p:cNvPr name="TextBox 37" id="37"/>
            <p:cNvSpPr txBox="true"/>
            <p:nvPr/>
          </p:nvSpPr>
          <p:spPr>
            <a:xfrm>
              <a:off x="0" y="-28575"/>
              <a:ext cx="851072" cy="561097"/>
            </a:xfrm>
            <a:prstGeom prst="rect">
              <a:avLst/>
            </a:prstGeom>
          </p:spPr>
          <p:txBody>
            <a:bodyPr anchor="ctr" rtlCol="false" tIns="180622" lIns="180622" bIns="180622" rIns="180622"/>
            <a:lstStyle/>
            <a:p>
              <a:pPr algn="ctr">
                <a:lnSpc>
                  <a:spcPts val="1493"/>
                </a:lnSpc>
              </a:pPr>
              <a:r>
                <a:rPr lang="en-US" sz="1066">
                  <a:solidFill>
                    <a:srgbClr val="FFFFFF"/>
                  </a:solidFill>
                  <a:latin typeface="IBM Plex Sans"/>
                </a:rPr>
                <a:t>datetime</a:t>
              </a:r>
            </a:p>
          </p:txBody>
        </p:sp>
      </p:grpSp>
      <p:sp>
        <p:nvSpPr>
          <p:cNvPr name="AutoShape 38" id="38"/>
          <p:cNvSpPr/>
          <p:nvPr/>
        </p:nvSpPr>
        <p:spPr>
          <a:xfrm>
            <a:off x="9494095" y="3924801"/>
            <a:ext cx="514048" cy="514048"/>
          </a:xfrm>
          <a:prstGeom prst="line">
            <a:avLst/>
          </a:prstGeom>
          <a:ln cap="rnd" w="9525">
            <a:solidFill>
              <a:srgbClr val="000000"/>
            </a:solidFill>
            <a:prstDash val="solid"/>
            <a:headEnd type="none" len="sm" w="sm"/>
            <a:tailEnd type="triangle" len="med" w="lg"/>
          </a:ln>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3001625" cy="7315200"/>
          </a:xfrm>
          <a:custGeom>
            <a:avLst/>
            <a:gdLst/>
            <a:ahLst/>
            <a:cxnLst/>
            <a:rect r="r" b="b" t="t" l="l"/>
            <a:pathLst>
              <a:path h="7315200" w="13001625">
                <a:moveTo>
                  <a:pt x="0" y="0"/>
                </a:moveTo>
                <a:lnTo>
                  <a:pt x="13001625" y="0"/>
                </a:lnTo>
                <a:lnTo>
                  <a:pt x="13001625" y="7315200"/>
                </a:lnTo>
                <a:lnTo>
                  <a:pt x="0" y="7315200"/>
                </a:lnTo>
                <a:lnTo>
                  <a:pt x="0" y="0"/>
                </a:lnTo>
                <a:close/>
              </a:path>
            </a:pathLst>
          </a:custGeom>
          <a:blipFill>
            <a:blip r:embed="rId2"/>
            <a:stretch>
              <a:fillRect l="0" t="-1367" r="-73" b="-1367"/>
            </a:stretch>
          </a:blipFill>
        </p:spPr>
      </p:sp>
      <p:graphicFrame>
        <p:nvGraphicFramePr>
          <p:cNvPr name="Table 3" id="3"/>
          <p:cNvGraphicFramePr>
            <a:graphicFrameLocks noGrp="true"/>
          </p:cNvGraphicFramePr>
          <p:nvPr/>
        </p:nvGraphicFramePr>
        <p:xfrm>
          <a:off x="6104730" y="1268722"/>
          <a:ext cx="4388782" cy="3397516"/>
        </p:xfrm>
        <a:graphic>
          <a:graphicData uri="http://schemas.openxmlformats.org/drawingml/2006/table">
            <a:tbl>
              <a:tblPr/>
              <a:tblGrid>
                <a:gridCol w="653783"/>
                <a:gridCol w="1540609"/>
                <a:gridCol w="653783"/>
                <a:gridCol w="1540609"/>
              </a:tblGrid>
              <a:tr h="849379">
                <a:tc>
                  <a:txBody>
                    <a:bodyPr anchor="t" rtlCol="false"/>
                    <a:lstStyle/>
                    <a:p>
                      <a:pPr algn="ctr">
                        <a:lnSpc>
                          <a:spcPts val="2289"/>
                        </a:lnSpc>
                        <a:defRPr/>
                      </a:pPr>
                      <a:r>
                        <a:rPr lang="en-US" sz="1635">
                          <a:solidFill>
                            <a:srgbClr val="9600F2"/>
                          </a:solidFill>
                          <a:latin typeface="IBM Plex Sans Bold"/>
                        </a:rPr>
                        <a:t>1.</a:t>
                      </a:r>
                      <a:endParaRPr lang="en-US" sz="1100"/>
                    </a:p>
                  </a:txBody>
                  <a:tcPr marL="135467" marR="135467" marT="135467" marB="135467" anchor="ctr">
                    <a:lnL cmpd="sng" algn="ctr" cap="flat" w="4817">
                      <a:solidFill>
                        <a:srgbClr val="000000"/>
                      </a:solidFill>
                      <a:prstDash val="solid"/>
                      <a:round/>
                      <a:headEnd type="none" w="med" len="med"/>
                      <a:tailEnd type="none" w="med" len="med"/>
                    </a:lnL>
                    <a:lnR cmpd="sng" algn="ctr" cap="flat" w="4817">
                      <a:solidFill>
                        <a:srgbClr val="000000"/>
                      </a:solidFill>
                      <a:prstDash val="solid"/>
                      <a:round/>
                      <a:headEnd type="none" w="med" len="med"/>
                      <a:tailEnd type="none" w="med" len="med"/>
                    </a:lnR>
                    <a:lnT cmpd="sng" algn="ctr" cap="flat" w="4817">
                      <a:solidFill>
                        <a:srgbClr val="000000"/>
                      </a:solidFill>
                      <a:prstDash val="solid"/>
                      <a:round/>
                      <a:headEnd type="none" w="med" len="med"/>
                      <a:tailEnd type="none" w="med" len="med"/>
                    </a:lnT>
                    <a:lnB cmpd="sng" algn="ctr" cap="flat" w="4817">
                      <a:solidFill>
                        <a:srgbClr val="000000"/>
                      </a:solidFill>
                      <a:prstDash val="solid"/>
                      <a:round/>
                      <a:headEnd type="none" w="med" len="med"/>
                      <a:tailEnd type="none" w="med" len="med"/>
                    </a:lnB>
                    <a:solidFill>
                      <a:srgbClr val="F4F4F4"/>
                    </a:solidFill>
                  </a:tcPr>
                </a:tc>
                <a:tc>
                  <a:txBody>
                    <a:bodyPr anchor="t" rtlCol="false"/>
                    <a:lstStyle/>
                    <a:p>
                      <a:pPr algn="l">
                        <a:lnSpc>
                          <a:spcPts val="1792"/>
                        </a:lnSpc>
                        <a:defRPr/>
                      </a:pPr>
                      <a:r>
                        <a:rPr lang="en-US" sz="1280">
                          <a:solidFill>
                            <a:srgbClr val="FFFFFF"/>
                          </a:solidFill>
                          <a:latin typeface="IBM Plex Sans"/>
                        </a:rPr>
                        <a:t>Tabulate</a:t>
                      </a:r>
                      <a:endParaRPr lang="en-US" sz="1100"/>
                    </a:p>
                  </a:txBody>
                  <a:tcPr marL="135467" marR="135467" marT="135467" marB="135467" anchor="ctr">
                    <a:lnL cmpd="sng" algn="ctr" cap="flat" w="4817">
                      <a:solidFill>
                        <a:srgbClr val="000000"/>
                      </a:solidFill>
                      <a:prstDash val="solid"/>
                      <a:round/>
                      <a:headEnd type="none" w="med" len="med"/>
                      <a:tailEnd type="none" w="med" len="med"/>
                    </a:lnL>
                    <a:lnR cmpd="sng" algn="ctr" cap="flat" w="4817">
                      <a:solidFill>
                        <a:srgbClr val="000000"/>
                      </a:solidFill>
                      <a:prstDash val="solid"/>
                      <a:round/>
                      <a:headEnd type="none" w="med" len="med"/>
                      <a:tailEnd type="none" w="med" len="med"/>
                    </a:lnR>
                    <a:lnT cmpd="sng" algn="ctr" cap="flat" w="4817">
                      <a:solidFill>
                        <a:srgbClr val="000000"/>
                      </a:solidFill>
                      <a:prstDash val="solid"/>
                      <a:round/>
                      <a:headEnd type="none" w="med" len="med"/>
                      <a:tailEnd type="none" w="med" len="med"/>
                    </a:lnT>
                    <a:lnB cmpd="sng" algn="ctr" cap="flat" w="4817">
                      <a:solidFill>
                        <a:srgbClr val="000000"/>
                      </a:solidFill>
                      <a:prstDash val="solid"/>
                      <a:round/>
                      <a:headEnd type="none" w="med" len="med"/>
                      <a:tailEnd type="none" w="med" len="med"/>
                    </a:lnB>
                    <a:solidFill>
                      <a:srgbClr val="FFFFFF"/>
                    </a:solidFill>
                  </a:tcPr>
                </a:tc>
                <a:tc>
                  <a:txBody>
                    <a:bodyPr anchor="t" rtlCol="false"/>
                    <a:lstStyle/>
                    <a:p>
                      <a:pPr algn="ctr">
                        <a:lnSpc>
                          <a:spcPts val="2289"/>
                        </a:lnSpc>
                        <a:defRPr/>
                      </a:pPr>
                      <a:r>
                        <a:rPr lang="en-US" sz="1635">
                          <a:solidFill>
                            <a:srgbClr val="9600F2"/>
                          </a:solidFill>
                          <a:latin typeface="IBM Plex Sans Bold"/>
                        </a:rPr>
                        <a:t>5.</a:t>
                      </a:r>
                      <a:endParaRPr lang="en-US" sz="1100"/>
                    </a:p>
                  </a:txBody>
                  <a:tcPr marL="135467" marR="135467" marT="135467" marB="135467" anchor="ctr">
                    <a:lnL cmpd="sng" algn="ctr" cap="flat" w="4817">
                      <a:solidFill>
                        <a:srgbClr val="000000"/>
                      </a:solidFill>
                      <a:prstDash val="solid"/>
                      <a:round/>
                      <a:headEnd type="none" w="med" len="med"/>
                      <a:tailEnd type="none" w="med" len="med"/>
                    </a:lnL>
                    <a:lnR cmpd="sng" algn="ctr" cap="flat" w="4817">
                      <a:solidFill>
                        <a:srgbClr val="000000"/>
                      </a:solidFill>
                      <a:prstDash val="solid"/>
                      <a:round/>
                      <a:headEnd type="none" w="med" len="med"/>
                      <a:tailEnd type="none" w="med" len="med"/>
                    </a:lnR>
                    <a:lnT cmpd="sng" algn="ctr" cap="flat" w="4817">
                      <a:solidFill>
                        <a:srgbClr val="000000"/>
                      </a:solidFill>
                      <a:prstDash val="solid"/>
                      <a:round/>
                      <a:headEnd type="none" w="med" len="med"/>
                      <a:tailEnd type="none" w="med" len="med"/>
                    </a:lnT>
                    <a:lnB cmpd="sng" algn="ctr" cap="flat" w="4817">
                      <a:solidFill>
                        <a:srgbClr val="000000"/>
                      </a:solidFill>
                      <a:prstDash val="solid"/>
                      <a:round/>
                      <a:headEnd type="none" w="med" len="med"/>
                      <a:tailEnd type="none" w="med" len="med"/>
                    </a:lnB>
                    <a:solidFill>
                      <a:srgbClr val="F4F4F4"/>
                    </a:solidFill>
                  </a:tcPr>
                </a:tc>
                <a:tc>
                  <a:txBody>
                    <a:bodyPr anchor="t" rtlCol="false"/>
                    <a:lstStyle/>
                    <a:p>
                      <a:pPr algn="l">
                        <a:lnSpc>
                          <a:spcPts val="1792"/>
                        </a:lnSpc>
                        <a:defRPr/>
                      </a:pPr>
                      <a:r>
                        <a:rPr lang="en-US" sz="1280">
                          <a:solidFill>
                            <a:srgbClr val="FFFFFF"/>
                          </a:solidFill>
                          <a:latin typeface="IBM Plex Sans"/>
                        </a:rPr>
                        <a:t>Time</a:t>
                      </a:r>
                      <a:endParaRPr lang="en-US" sz="1100"/>
                    </a:p>
                  </a:txBody>
                  <a:tcPr marL="135467" marR="135467" marT="135467" marB="135467" anchor="ctr">
                    <a:lnL cmpd="sng" algn="ctr" cap="flat" w="4817">
                      <a:solidFill>
                        <a:srgbClr val="000000"/>
                      </a:solidFill>
                      <a:prstDash val="solid"/>
                      <a:round/>
                      <a:headEnd type="none" w="med" len="med"/>
                      <a:tailEnd type="none" w="med" len="med"/>
                    </a:lnL>
                    <a:lnR cmpd="sng" algn="ctr" cap="flat" w="4817">
                      <a:solidFill>
                        <a:srgbClr val="000000"/>
                      </a:solidFill>
                      <a:prstDash val="solid"/>
                      <a:round/>
                      <a:headEnd type="none" w="med" len="med"/>
                      <a:tailEnd type="none" w="med" len="med"/>
                    </a:lnR>
                    <a:lnT cmpd="sng" algn="ctr" cap="flat" w="4817">
                      <a:solidFill>
                        <a:srgbClr val="000000"/>
                      </a:solidFill>
                      <a:prstDash val="solid"/>
                      <a:round/>
                      <a:headEnd type="none" w="med" len="med"/>
                      <a:tailEnd type="none" w="med" len="med"/>
                    </a:lnT>
                    <a:lnB cmpd="sng" algn="ctr" cap="flat" w="4817">
                      <a:solidFill>
                        <a:srgbClr val="000000"/>
                      </a:solidFill>
                      <a:prstDash val="solid"/>
                      <a:round/>
                      <a:headEnd type="none" w="med" len="med"/>
                      <a:tailEnd type="none" w="med" len="med"/>
                    </a:lnB>
                    <a:solidFill>
                      <a:srgbClr val="FFFFFF"/>
                    </a:solidFill>
                  </a:tcPr>
                </a:tc>
              </a:tr>
              <a:tr h="849379">
                <a:tc>
                  <a:txBody>
                    <a:bodyPr anchor="t" rtlCol="false"/>
                    <a:lstStyle/>
                    <a:p>
                      <a:pPr algn="ctr">
                        <a:lnSpc>
                          <a:spcPts val="2289"/>
                        </a:lnSpc>
                        <a:defRPr/>
                      </a:pPr>
                      <a:r>
                        <a:rPr lang="en-US" sz="1635">
                          <a:solidFill>
                            <a:srgbClr val="9600F2"/>
                          </a:solidFill>
                          <a:latin typeface="IBM Plex Sans Bold"/>
                        </a:rPr>
                        <a:t>2.</a:t>
                      </a:r>
                      <a:endParaRPr lang="en-US" sz="1100"/>
                    </a:p>
                  </a:txBody>
                  <a:tcPr marL="135467" marR="135467" marT="135467" marB="135467" anchor="ctr">
                    <a:lnL cmpd="sng" algn="ctr" cap="flat" w="4817">
                      <a:solidFill>
                        <a:srgbClr val="000000"/>
                      </a:solidFill>
                      <a:prstDash val="solid"/>
                      <a:round/>
                      <a:headEnd type="none" w="med" len="med"/>
                      <a:tailEnd type="none" w="med" len="med"/>
                    </a:lnL>
                    <a:lnR cmpd="sng" algn="ctr" cap="flat" w="4817">
                      <a:solidFill>
                        <a:srgbClr val="000000"/>
                      </a:solidFill>
                      <a:prstDash val="solid"/>
                      <a:round/>
                      <a:headEnd type="none" w="med" len="med"/>
                      <a:tailEnd type="none" w="med" len="med"/>
                    </a:lnR>
                    <a:lnT cmpd="sng" algn="ctr" cap="flat" w="4817">
                      <a:solidFill>
                        <a:srgbClr val="000000"/>
                      </a:solidFill>
                      <a:prstDash val="solid"/>
                      <a:round/>
                      <a:headEnd type="none" w="med" len="med"/>
                      <a:tailEnd type="none" w="med" len="med"/>
                    </a:lnT>
                    <a:lnB cmpd="sng" algn="ctr" cap="flat" w="4817">
                      <a:solidFill>
                        <a:srgbClr val="000000"/>
                      </a:solidFill>
                      <a:prstDash val="solid"/>
                      <a:round/>
                      <a:headEnd type="none" w="med" len="med"/>
                      <a:tailEnd type="none" w="med" len="med"/>
                    </a:lnB>
                    <a:solidFill>
                      <a:srgbClr val="F4F4F4"/>
                    </a:solidFill>
                  </a:tcPr>
                </a:tc>
                <a:tc>
                  <a:txBody>
                    <a:bodyPr anchor="t" rtlCol="false"/>
                    <a:lstStyle/>
                    <a:p>
                      <a:pPr algn="l">
                        <a:lnSpc>
                          <a:spcPts val="1792"/>
                        </a:lnSpc>
                        <a:defRPr/>
                      </a:pPr>
                      <a:r>
                        <a:rPr lang="en-US" sz="1280">
                          <a:solidFill>
                            <a:srgbClr val="FFFFFF"/>
                          </a:solidFill>
                          <a:latin typeface="IBM Plex Sans"/>
                        </a:rPr>
                        <a:t>Tkinter</a:t>
                      </a:r>
                      <a:endParaRPr lang="en-US" sz="1100"/>
                    </a:p>
                  </a:txBody>
                  <a:tcPr marL="135467" marR="135467" marT="135467" marB="135467" anchor="ctr">
                    <a:lnL cmpd="sng" algn="ctr" cap="flat" w="4817">
                      <a:solidFill>
                        <a:srgbClr val="000000"/>
                      </a:solidFill>
                      <a:prstDash val="solid"/>
                      <a:round/>
                      <a:headEnd type="none" w="med" len="med"/>
                      <a:tailEnd type="none" w="med" len="med"/>
                    </a:lnL>
                    <a:lnR cmpd="sng" algn="ctr" cap="flat" w="4817">
                      <a:solidFill>
                        <a:srgbClr val="000000"/>
                      </a:solidFill>
                      <a:prstDash val="solid"/>
                      <a:round/>
                      <a:headEnd type="none" w="med" len="med"/>
                      <a:tailEnd type="none" w="med" len="med"/>
                    </a:lnR>
                    <a:lnT cmpd="sng" algn="ctr" cap="flat" w="4817">
                      <a:solidFill>
                        <a:srgbClr val="000000"/>
                      </a:solidFill>
                      <a:prstDash val="solid"/>
                      <a:round/>
                      <a:headEnd type="none" w="med" len="med"/>
                      <a:tailEnd type="none" w="med" len="med"/>
                    </a:lnT>
                    <a:lnB cmpd="sng" algn="ctr" cap="flat" w="4817">
                      <a:solidFill>
                        <a:srgbClr val="000000"/>
                      </a:solidFill>
                      <a:prstDash val="solid"/>
                      <a:round/>
                      <a:headEnd type="none" w="med" len="med"/>
                      <a:tailEnd type="none" w="med" len="med"/>
                    </a:lnB>
                    <a:solidFill>
                      <a:srgbClr val="FFFFFF"/>
                    </a:solidFill>
                  </a:tcPr>
                </a:tc>
                <a:tc>
                  <a:txBody>
                    <a:bodyPr anchor="t" rtlCol="false"/>
                    <a:lstStyle/>
                    <a:p>
                      <a:pPr algn="ctr">
                        <a:lnSpc>
                          <a:spcPts val="2289"/>
                        </a:lnSpc>
                        <a:defRPr/>
                      </a:pPr>
                      <a:r>
                        <a:rPr lang="en-US" sz="1635">
                          <a:solidFill>
                            <a:srgbClr val="9600F2"/>
                          </a:solidFill>
                          <a:latin typeface="IBM Plex Sans Bold"/>
                        </a:rPr>
                        <a:t>6.</a:t>
                      </a:r>
                      <a:endParaRPr lang="en-US" sz="1100"/>
                    </a:p>
                  </a:txBody>
                  <a:tcPr marL="135467" marR="135467" marT="135467" marB="135467" anchor="ctr">
                    <a:lnL cmpd="sng" algn="ctr" cap="flat" w="4817">
                      <a:solidFill>
                        <a:srgbClr val="000000"/>
                      </a:solidFill>
                      <a:prstDash val="solid"/>
                      <a:round/>
                      <a:headEnd type="none" w="med" len="med"/>
                      <a:tailEnd type="none" w="med" len="med"/>
                    </a:lnL>
                    <a:lnR cmpd="sng" algn="ctr" cap="flat" w="4817">
                      <a:solidFill>
                        <a:srgbClr val="000000"/>
                      </a:solidFill>
                      <a:prstDash val="solid"/>
                      <a:round/>
                      <a:headEnd type="none" w="med" len="med"/>
                      <a:tailEnd type="none" w="med" len="med"/>
                    </a:lnR>
                    <a:lnT cmpd="sng" algn="ctr" cap="flat" w="4817">
                      <a:solidFill>
                        <a:srgbClr val="000000"/>
                      </a:solidFill>
                      <a:prstDash val="solid"/>
                      <a:round/>
                      <a:headEnd type="none" w="med" len="med"/>
                      <a:tailEnd type="none" w="med" len="med"/>
                    </a:lnT>
                    <a:lnB cmpd="sng" algn="ctr" cap="flat" w="4817">
                      <a:solidFill>
                        <a:srgbClr val="000000"/>
                      </a:solidFill>
                      <a:prstDash val="solid"/>
                      <a:round/>
                      <a:headEnd type="none" w="med" len="med"/>
                      <a:tailEnd type="none" w="med" len="med"/>
                    </a:lnB>
                    <a:solidFill>
                      <a:srgbClr val="F4F4F4"/>
                    </a:solidFill>
                  </a:tcPr>
                </a:tc>
                <a:tc>
                  <a:txBody>
                    <a:bodyPr anchor="t" rtlCol="false"/>
                    <a:lstStyle/>
                    <a:p>
                      <a:pPr algn="l">
                        <a:lnSpc>
                          <a:spcPts val="1792"/>
                        </a:lnSpc>
                        <a:defRPr/>
                      </a:pPr>
                      <a:r>
                        <a:rPr lang="en-US" sz="1280">
                          <a:solidFill>
                            <a:srgbClr val="FFFFFF"/>
                          </a:solidFill>
                          <a:latin typeface="IBM Plex Sans"/>
                        </a:rPr>
                        <a:t>Matplotlib</a:t>
                      </a:r>
                      <a:endParaRPr lang="en-US" sz="1100"/>
                    </a:p>
                  </a:txBody>
                  <a:tcPr marL="135467" marR="135467" marT="135467" marB="135467" anchor="ctr">
                    <a:lnL cmpd="sng" algn="ctr" cap="flat" w="4817">
                      <a:solidFill>
                        <a:srgbClr val="000000"/>
                      </a:solidFill>
                      <a:prstDash val="solid"/>
                      <a:round/>
                      <a:headEnd type="none" w="med" len="med"/>
                      <a:tailEnd type="none" w="med" len="med"/>
                    </a:lnL>
                    <a:lnR cmpd="sng" algn="ctr" cap="flat" w="4817">
                      <a:solidFill>
                        <a:srgbClr val="000000"/>
                      </a:solidFill>
                      <a:prstDash val="solid"/>
                      <a:round/>
                      <a:headEnd type="none" w="med" len="med"/>
                      <a:tailEnd type="none" w="med" len="med"/>
                    </a:lnR>
                    <a:lnT cmpd="sng" algn="ctr" cap="flat" w="4817">
                      <a:solidFill>
                        <a:srgbClr val="000000"/>
                      </a:solidFill>
                      <a:prstDash val="solid"/>
                      <a:round/>
                      <a:headEnd type="none" w="med" len="med"/>
                      <a:tailEnd type="none" w="med" len="med"/>
                    </a:lnT>
                    <a:lnB cmpd="sng" algn="ctr" cap="flat" w="4817">
                      <a:solidFill>
                        <a:srgbClr val="000000"/>
                      </a:solidFill>
                      <a:prstDash val="solid"/>
                      <a:round/>
                      <a:headEnd type="none" w="med" len="med"/>
                      <a:tailEnd type="none" w="med" len="med"/>
                    </a:lnB>
                    <a:solidFill>
                      <a:srgbClr val="FFFFFF"/>
                    </a:solidFill>
                  </a:tcPr>
                </a:tc>
              </a:tr>
              <a:tr h="849379">
                <a:tc>
                  <a:txBody>
                    <a:bodyPr anchor="t" rtlCol="false"/>
                    <a:lstStyle/>
                    <a:p>
                      <a:pPr algn="ctr">
                        <a:lnSpc>
                          <a:spcPts val="2289"/>
                        </a:lnSpc>
                        <a:defRPr/>
                      </a:pPr>
                      <a:r>
                        <a:rPr lang="en-US" sz="1635">
                          <a:solidFill>
                            <a:srgbClr val="9600F2"/>
                          </a:solidFill>
                          <a:latin typeface="IBM Plex Sans Bold"/>
                        </a:rPr>
                        <a:t>3.</a:t>
                      </a:r>
                      <a:endParaRPr lang="en-US" sz="1100"/>
                    </a:p>
                  </a:txBody>
                  <a:tcPr marL="135467" marR="135467" marT="135467" marB="135467" anchor="ctr">
                    <a:lnL cmpd="sng" algn="ctr" cap="flat" w="4817">
                      <a:solidFill>
                        <a:srgbClr val="000000"/>
                      </a:solidFill>
                      <a:prstDash val="solid"/>
                      <a:round/>
                      <a:headEnd type="none" w="med" len="med"/>
                      <a:tailEnd type="none" w="med" len="med"/>
                    </a:lnL>
                    <a:lnR cmpd="sng" algn="ctr" cap="flat" w="4817">
                      <a:solidFill>
                        <a:srgbClr val="000000"/>
                      </a:solidFill>
                      <a:prstDash val="solid"/>
                      <a:round/>
                      <a:headEnd type="none" w="med" len="med"/>
                      <a:tailEnd type="none" w="med" len="med"/>
                    </a:lnR>
                    <a:lnT cmpd="sng" algn="ctr" cap="flat" w="4817">
                      <a:solidFill>
                        <a:srgbClr val="000000"/>
                      </a:solidFill>
                      <a:prstDash val="solid"/>
                      <a:round/>
                      <a:headEnd type="none" w="med" len="med"/>
                      <a:tailEnd type="none" w="med" len="med"/>
                    </a:lnT>
                    <a:lnB cmpd="sng" algn="ctr" cap="flat" w="4817">
                      <a:solidFill>
                        <a:srgbClr val="000000"/>
                      </a:solidFill>
                      <a:prstDash val="solid"/>
                      <a:round/>
                      <a:headEnd type="none" w="med" len="med"/>
                      <a:tailEnd type="none" w="med" len="med"/>
                    </a:lnB>
                    <a:solidFill>
                      <a:srgbClr val="F4F4F4"/>
                    </a:solidFill>
                  </a:tcPr>
                </a:tc>
                <a:tc>
                  <a:txBody>
                    <a:bodyPr anchor="t" rtlCol="false"/>
                    <a:lstStyle/>
                    <a:p>
                      <a:pPr algn="l">
                        <a:lnSpc>
                          <a:spcPts val="1792"/>
                        </a:lnSpc>
                        <a:defRPr/>
                      </a:pPr>
                      <a:r>
                        <a:rPr lang="en-US" sz="1280">
                          <a:solidFill>
                            <a:srgbClr val="FFFFFF"/>
                          </a:solidFill>
                          <a:latin typeface="IBM Plex Sans"/>
                        </a:rPr>
                        <a:t>Requests</a:t>
                      </a:r>
                      <a:endParaRPr lang="en-US" sz="1100"/>
                    </a:p>
                  </a:txBody>
                  <a:tcPr marL="135467" marR="135467" marT="135467" marB="135467" anchor="ctr">
                    <a:lnL cmpd="sng" algn="ctr" cap="flat" w="4817">
                      <a:solidFill>
                        <a:srgbClr val="000000"/>
                      </a:solidFill>
                      <a:prstDash val="solid"/>
                      <a:round/>
                      <a:headEnd type="none" w="med" len="med"/>
                      <a:tailEnd type="none" w="med" len="med"/>
                    </a:lnL>
                    <a:lnR cmpd="sng" algn="ctr" cap="flat" w="4817">
                      <a:solidFill>
                        <a:srgbClr val="000000"/>
                      </a:solidFill>
                      <a:prstDash val="solid"/>
                      <a:round/>
                      <a:headEnd type="none" w="med" len="med"/>
                      <a:tailEnd type="none" w="med" len="med"/>
                    </a:lnR>
                    <a:lnT cmpd="sng" algn="ctr" cap="flat" w="4817">
                      <a:solidFill>
                        <a:srgbClr val="000000"/>
                      </a:solidFill>
                      <a:prstDash val="solid"/>
                      <a:round/>
                      <a:headEnd type="none" w="med" len="med"/>
                      <a:tailEnd type="none" w="med" len="med"/>
                    </a:lnT>
                    <a:lnB cmpd="sng" algn="ctr" cap="flat" w="4817">
                      <a:solidFill>
                        <a:srgbClr val="000000"/>
                      </a:solidFill>
                      <a:prstDash val="solid"/>
                      <a:round/>
                      <a:headEnd type="none" w="med" len="med"/>
                      <a:tailEnd type="none" w="med" len="med"/>
                    </a:lnB>
                    <a:solidFill>
                      <a:srgbClr val="FFFFFF"/>
                    </a:solidFill>
                  </a:tcPr>
                </a:tc>
                <a:tc>
                  <a:txBody>
                    <a:bodyPr anchor="t" rtlCol="false"/>
                    <a:lstStyle/>
                    <a:p>
                      <a:pPr algn="ctr">
                        <a:lnSpc>
                          <a:spcPts val="2289"/>
                        </a:lnSpc>
                        <a:defRPr/>
                      </a:pPr>
                      <a:r>
                        <a:rPr lang="en-US" sz="1635">
                          <a:solidFill>
                            <a:srgbClr val="9600F2"/>
                          </a:solidFill>
                          <a:latin typeface="IBM Plex Sans Bold"/>
                        </a:rPr>
                        <a:t>7.</a:t>
                      </a:r>
                      <a:endParaRPr lang="en-US" sz="1100"/>
                    </a:p>
                  </a:txBody>
                  <a:tcPr marL="135467" marR="135467" marT="135467" marB="135467" anchor="ctr">
                    <a:lnL cmpd="sng" algn="ctr" cap="flat" w="4817">
                      <a:solidFill>
                        <a:srgbClr val="000000"/>
                      </a:solidFill>
                      <a:prstDash val="solid"/>
                      <a:round/>
                      <a:headEnd type="none" w="med" len="med"/>
                      <a:tailEnd type="none" w="med" len="med"/>
                    </a:lnL>
                    <a:lnR cmpd="sng" algn="ctr" cap="flat" w="4817">
                      <a:solidFill>
                        <a:srgbClr val="000000"/>
                      </a:solidFill>
                      <a:prstDash val="solid"/>
                      <a:round/>
                      <a:headEnd type="none" w="med" len="med"/>
                      <a:tailEnd type="none" w="med" len="med"/>
                    </a:lnR>
                    <a:lnT cmpd="sng" algn="ctr" cap="flat" w="4817">
                      <a:solidFill>
                        <a:srgbClr val="000000"/>
                      </a:solidFill>
                      <a:prstDash val="solid"/>
                      <a:round/>
                      <a:headEnd type="none" w="med" len="med"/>
                      <a:tailEnd type="none" w="med" len="med"/>
                    </a:lnT>
                    <a:lnB cmpd="sng" algn="ctr" cap="flat" w="4817">
                      <a:solidFill>
                        <a:srgbClr val="000000"/>
                      </a:solidFill>
                      <a:prstDash val="solid"/>
                      <a:round/>
                      <a:headEnd type="none" w="med" len="med"/>
                      <a:tailEnd type="none" w="med" len="med"/>
                    </a:lnB>
                    <a:solidFill>
                      <a:srgbClr val="F4F4F4"/>
                    </a:solidFill>
                  </a:tcPr>
                </a:tc>
                <a:tc>
                  <a:txBody>
                    <a:bodyPr anchor="t" rtlCol="false"/>
                    <a:lstStyle/>
                    <a:p>
                      <a:pPr algn="l">
                        <a:lnSpc>
                          <a:spcPts val="1792"/>
                        </a:lnSpc>
                        <a:defRPr/>
                      </a:pPr>
                      <a:r>
                        <a:rPr lang="en-US" sz="1280">
                          <a:solidFill>
                            <a:srgbClr val="FFFFFF"/>
                          </a:solidFill>
                          <a:latin typeface="IBM Plex Sans"/>
                        </a:rPr>
                        <a:t>Streamlit (Optional)</a:t>
                      </a:r>
                      <a:endParaRPr lang="en-US" sz="1100"/>
                    </a:p>
                  </a:txBody>
                  <a:tcPr marL="135467" marR="135467" marT="135467" marB="135467" anchor="ctr">
                    <a:lnL cmpd="sng" algn="ctr" cap="flat" w="4817">
                      <a:solidFill>
                        <a:srgbClr val="000000"/>
                      </a:solidFill>
                      <a:prstDash val="solid"/>
                      <a:round/>
                      <a:headEnd type="none" w="med" len="med"/>
                      <a:tailEnd type="none" w="med" len="med"/>
                    </a:lnL>
                    <a:lnR cmpd="sng" algn="ctr" cap="flat" w="4817">
                      <a:solidFill>
                        <a:srgbClr val="000000"/>
                      </a:solidFill>
                      <a:prstDash val="solid"/>
                      <a:round/>
                      <a:headEnd type="none" w="med" len="med"/>
                      <a:tailEnd type="none" w="med" len="med"/>
                    </a:lnR>
                    <a:lnT cmpd="sng" algn="ctr" cap="flat" w="4817">
                      <a:solidFill>
                        <a:srgbClr val="000000"/>
                      </a:solidFill>
                      <a:prstDash val="solid"/>
                      <a:round/>
                      <a:headEnd type="none" w="med" len="med"/>
                      <a:tailEnd type="none" w="med" len="med"/>
                    </a:lnT>
                    <a:lnB cmpd="sng" algn="ctr" cap="flat" w="4817">
                      <a:solidFill>
                        <a:srgbClr val="000000"/>
                      </a:solidFill>
                      <a:prstDash val="solid"/>
                      <a:round/>
                      <a:headEnd type="none" w="med" len="med"/>
                      <a:tailEnd type="none" w="med" len="med"/>
                    </a:lnB>
                    <a:solidFill>
                      <a:srgbClr val="FFFFFF"/>
                    </a:solidFill>
                  </a:tcPr>
                </a:tc>
              </a:tr>
              <a:tr h="849379">
                <a:tc>
                  <a:txBody>
                    <a:bodyPr anchor="t" rtlCol="false"/>
                    <a:lstStyle/>
                    <a:p>
                      <a:pPr algn="ctr">
                        <a:lnSpc>
                          <a:spcPts val="2289"/>
                        </a:lnSpc>
                        <a:defRPr/>
                      </a:pPr>
                      <a:r>
                        <a:rPr lang="en-US" sz="1635">
                          <a:solidFill>
                            <a:srgbClr val="9600F2"/>
                          </a:solidFill>
                          <a:latin typeface="IBM Plex Sans Bold"/>
                        </a:rPr>
                        <a:t>4.</a:t>
                      </a:r>
                      <a:endParaRPr lang="en-US" sz="1100"/>
                    </a:p>
                  </a:txBody>
                  <a:tcPr marL="135467" marR="135467" marT="135467" marB="135467" anchor="ctr">
                    <a:lnL cmpd="sng" algn="ctr" cap="flat" w="4817">
                      <a:solidFill>
                        <a:srgbClr val="000000"/>
                      </a:solidFill>
                      <a:prstDash val="solid"/>
                      <a:round/>
                      <a:headEnd type="none" w="med" len="med"/>
                      <a:tailEnd type="none" w="med" len="med"/>
                    </a:lnL>
                    <a:lnR cmpd="sng" algn="ctr" cap="flat" w="4817">
                      <a:solidFill>
                        <a:srgbClr val="000000"/>
                      </a:solidFill>
                      <a:prstDash val="solid"/>
                      <a:round/>
                      <a:headEnd type="none" w="med" len="med"/>
                      <a:tailEnd type="none" w="med" len="med"/>
                    </a:lnR>
                    <a:lnT cmpd="sng" algn="ctr" cap="flat" w="4817">
                      <a:solidFill>
                        <a:srgbClr val="000000"/>
                      </a:solidFill>
                      <a:prstDash val="solid"/>
                      <a:round/>
                      <a:headEnd type="none" w="med" len="med"/>
                      <a:tailEnd type="none" w="med" len="med"/>
                    </a:lnT>
                    <a:lnB cmpd="sng" algn="ctr" cap="flat" w="4817">
                      <a:solidFill>
                        <a:srgbClr val="000000"/>
                      </a:solidFill>
                      <a:prstDash val="solid"/>
                      <a:round/>
                      <a:headEnd type="none" w="med" len="med"/>
                      <a:tailEnd type="none" w="med" len="med"/>
                    </a:lnB>
                    <a:solidFill>
                      <a:srgbClr val="F4F4F4"/>
                    </a:solidFill>
                  </a:tcPr>
                </a:tc>
                <a:tc>
                  <a:txBody>
                    <a:bodyPr anchor="t" rtlCol="false"/>
                    <a:lstStyle/>
                    <a:p>
                      <a:pPr algn="l">
                        <a:lnSpc>
                          <a:spcPts val="1792"/>
                        </a:lnSpc>
                        <a:defRPr/>
                      </a:pPr>
                      <a:r>
                        <a:rPr lang="en-US" sz="1280">
                          <a:solidFill>
                            <a:srgbClr val="FFFFFF"/>
                          </a:solidFill>
                          <a:latin typeface="IBM Plex Sans"/>
                        </a:rPr>
                        <a:t>Datetime</a:t>
                      </a:r>
                      <a:endParaRPr lang="en-US" sz="1100"/>
                    </a:p>
                  </a:txBody>
                  <a:tcPr marL="135467" marR="135467" marT="135467" marB="135467" anchor="ctr">
                    <a:lnL cmpd="sng" algn="ctr" cap="flat" w="4817">
                      <a:solidFill>
                        <a:srgbClr val="000000"/>
                      </a:solidFill>
                      <a:prstDash val="solid"/>
                      <a:round/>
                      <a:headEnd type="none" w="med" len="med"/>
                      <a:tailEnd type="none" w="med" len="med"/>
                    </a:lnL>
                    <a:lnR cmpd="sng" algn="ctr" cap="flat" w="4817">
                      <a:solidFill>
                        <a:srgbClr val="000000"/>
                      </a:solidFill>
                      <a:prstDash val="solid"/>
                      <a:round/>
                      <a:headEnd type="none" w="med" len="med"/>
                      <a:tailEnd type="none" w="med" len="med"/>
                    </a:lnR>
                    <a:lnT cmpd="sng" algn="ctr" cap="flat" w="4817">
                      <a:solidFill>
                        <a:srgbClr val="000000"/>
                      </a:solidFill>
                      <a:prstDash val="solid"/>
                      <a:round/>
                      <a:headEnd type="none" w="med" len="med"/>
                      <a:tailEnd type="none" w="med" len="med"/>
                    </a:lnT>
                    <a:lnB cmpd="sng" algn="ctr" cap="flat" w="4817">
                      <a:solidFill>
                        <a:srgbClr val="000000"/>
                      </a:solidFill>
                      <a:prstDash val="solid"/>
                      <a:round/>
                      <a:headEnd type="none" w="med" len="med"/>
                      <a:tailEnd type="none" w="med" len="med"/>
                    </a:lnB>
                    <a:solidFill>
                      <a:srgbClr val="FFFFFF"/>
                    </a:solidFill>
                  </a:tcPr>
                </a:tc>
                <a:tc>
                  <a:txBody>
                    <a:bodyPr anchor="t" rtlCol="false"/>
                    <a:lstStyle/>
                    <a:p>
                      <a:pPr algn="ctr">
                        <a:lnSpc>
                          <a:spcPts val="2289"/>
                        </a:lnSpc>
                        <a:defRPr/>
                      </a:pPr>
                      <a:r>
                        <a:rPr lang="en-US" sz="1635">
                          <a:solidFill>
                            <a:srgbClr val="9600F2"/>
                          </a:solidFill>
                          <a:latin typeface="IBM Plex Sans Bold"/>
                        </a:rPr>
                        <a:t>8.</a:t>
                      </a:r>
                      <a:endParaRPr lang="en-US" sz="1100"/>
                    </a:p>
                  </a:txBody>
                  <a:tcPr marL="135467" marR="135467" marT="135467" marB="135467" anchor="ctr">
                    <a:lnL cmpd="sng" algn="ctr" cap="flat" w="4817">
                      <a:solidFill>
                        <a:srgbClr val="000000"/>
                      </a:solidFill>
                      <a:prstDash val="solid"/>
                      <a:round/>
                      <a:headEnd type="none" w="med" len="med"/>
                      <a:tailEnd type="none" w="med" len="med"/>
                    </a:lnL>
                    <a:lnR cmpd="sng" algn="ctr" cap="flat" w="4817">
                      <a:solidFill>
                        <a:srgbClr val="000000"/>
                      </a:solidFill>
                      <a:prstDash val="solid"/>
                      <a:round/>
                      <a:headEnd type="none" w="med" len="med"/>
                      <a:tailEnd type="none" w="med" len="med"/>
                    </a:lnR>
                    <a:lnT cmpd="sng" algn="ctr" cap="flat" w="4817">
                      <a:solidFill>
                        <a:srgbClr val="000000"/>
                      </a:solidFill>
                      <a:prstDash val="solid"/>
                      <a:round/>
                      <a:headEnd type="none" w="med" len="med"/>
                      <a:tailEnd type="none" w="med" len="med"/>
                    </a:lnT>
                    <a:lnB cmpd="sng" algn="ctr" cap="flat" w="4817">
                      <a:solidFill>
                        <a:srgbClr val="000000"/>
                      </a:solidFill>
                      <a:prstDash val="solid"/>
                      <a:round/>
                      <a:headEnd type="none" w="med" len="med"/>
                      <a:tailEnd type="none" w="med" len="med"/>
                    </a:lnB>
                    <a:solidFill>
                      <a:srgbClr val="F4F4F4"/>
                    </a:solidFill>
                  </a:tcPr>
                </a:tc>
                <a:tc>
                  <a:txBody>
                    <a:bodyPr anchor="t" rtlCol="false"/>
                    <a:lstStyle/>
                    <a:p>
                      <a:pPr algn="l">
                        <a:lnSpc>
                          <a:spcPts val="1792"/>
                        </a:lnSpc>
                        <a:defRPr/>
                      </a:pPr>
                      <a:r>
                        <a:rPr lang="en-US" sz="1280">
                          <a:solidFill>
                            <a:srgbClr val="FFFFFF"/>
                          </a:solidFill>
                          <a:latin typeface="IBM Plex Sans"/>
                        </a:rPr>
                        <a:t>Colored</a:t>
                      </a:r>
                      <a:endParaRPr lang="en-US" sz="1100"/>
                    </a:p>
                  </a:txBody>
                  <a:tcPr marL="135467" marR="135467" marT="135467" marB="135467" anchor="ctr">
                    <a:lnL cmpd="sng" algn="ctr" cap="flat" w="4817">
                      <a:solidFill>
                        <a:srgbClr val="000000"/>
                      </a:solidFill>
                      <a:prstDash val="solid"/>
                      <a:round/>
                      <a:headEnd type="none" w="med" len="med"/>
                      <a:tailEnd type="none" w="med" len="med"/>
                    </a:lnL>
                    <a:lnR cmpd="sng" algn="ctr" cap="flat" w="4817">
                      <a:solidFill>
                        <a:srgbClr val="000000"/>
                      </a:solidFill>
                      <a:prstDash val="solid"/>
                      <a:round/>
                      <a:headEnd type="none" w="med" len="med"/>
                      <a:tailEnd type="none" w="med" len="med"/>
                    </a:lnR>
                    <a:lnT cmpd="sng" algn="ctr" cap="flat" w="4817">
                      <a:solidFill>
                        <a:srgbClr val="000000"/>
                      </a:solidFill>
                      <a:prstDash val="solid"/>
                      <a:round/>
                      <a:headEnd type="none" w="med" len="med"/>
                      <a:tailEnd type="none" w="med" len="med"/>
                    </a:lnT>
                    <a:lnB cmpd="sng" algn="ctr" cap="flat" w="4817">
                      <a:solidFill>
                        <a:srgbClr val="000000"/>
                      </a:solidFill>
                      <a:prstDash val="solid"/>
                      <a:round/>
                      <a:headEnd type="none" w="med" len="med"/>
                      <a:tailEnd type="none" w="med" len="med"/>
                    </a:lnB>
                    <a:solidFill>
                      <a:srgbClr val="FFFFFF"/>
                    </a:solidFill>
                  </a:tcPr>
                </a:tc>
              </a:tr>
            </a:tbl>
          </a:graphicData>
        </a:graphic>
      </p:graphicFrame>
      <p:sp>
        <p:nvSpPr>
          <p:cNvPr name="AutoShape 4" id="4"/>
          <p:cNvSpPr/>
          <p:nvPr/>
        </p:nvSpPr>
        <p:spPr>
          <a:xfrm rot="0">
            <a:off x="3175" y="0"/>
            <a:ext cx="5350933" cy="7315200"/>
          </a:xfrm>
          <a:prstGeom prst="rect">
            <a:avLst/>
          </a:prstGeom>
          <a:solidFill>
            <a:srgbClr val="272A2B">
              <a:alpha val="64706"/>
            </a:srgbClr>
          </a:solidFill>
        </p:spPr>
      </p:sp>
      <p:sp>
        <p:nvSpPr>
          <p:cNvPr name="Freeform 5" id="5"/>
          <p:cNvSpPr/>
          <p:nvPr/>
        </p:nvSpPr>
        <p:spPr>
          <a:xfrm flipH="false" flipV="false" rot="0">
            <a:off x="6104730" y="1268722"/>
            <a:ext cx="6171725" cy="4771050"/>
          </a:xfrm>
          <a:custGeom>
            <a:avLst/>
            <a:gdLst/>
            <a:ahLst/>
            <a:cxnLst/>
            <a:rect r="r" b="b" t="t" l="l"/>
            <a:pathLst>
              <a:path h="4771050" w="6171725">
                <a:moveTo>
                  <a:pt x="0" y="0"/>
                </a:moveTo>
                <a:lnTo>
                  <a:pt x="6171725" y="0"/>
                </a:lnTo>
                <a:lnTo>
                  <a:pt x="6171725" y="4771050"/>
                </a:lnTo>
                <a:lnTo>
                  <a:pt x="0" y="4771050"/>
                </a:lnTo>
                <a:lnTo>
                  <a:pt x="0" y="0"/>
                </a:lnTo>
                <a:close/>
              </a:path>
            </a:pathLst>
          </a:custGeom>
          <a:blipFill>
            <a:blip r:embed="rId3"/>
            <a:stretch>
              <a:fillRect l="0" t="0" r="0" b="0"/>
            </a:stretch>
          </a:blipFill>
        </p:spPr>
      </p:sp>
      <p:sp>
        <p:nvSpPr>
          <p:cNvPr name="TextBox 6" id="6"/>
          <p:cNvSpPr txBox="true"/>
          <p:nvPr/>
        </p:nvSpPr>
        <p:spPr>
          <a:xfrm rot="0">
            <a:off x="734695" y="721995"/>
            <a:ext cx="3728815" cy="1851872"/>
          </a:xfrm>
          <a:prstGeom prst="rect">
            <a:avLst/>
          </a:prstGeom>
        </p:spPr>
        <p:txBody>
          <a:bodyPr anchor="t" rtlCol="false" tIns="0" lIns="0" bIns="0" rIns="0">
            <a:spAutoFit/>
          </a:bodyPr>
          <a:lstStyle/>
          <a:p>
            <a:pPr>
              <a:lnSpc>
                <a:spcPts val="7253"/>
              </a:lnSpc>
            </a:pPr>
            <a:r>
              <a:rPr lang="en-US" sz="6044">
                <a:solidFill>
                  <a:srgbClr val="FFFFFF"/>
                </a:solidFill>
                <a:latin typeface="IBM Plex Sans"/>
              </a:rPr>
              <a:t>Modules</a:t>
            </a:r>
          </a:p>
          <a:p>
            <a:pPr marL="0" indent="0" lvl="0">
              <a:lnSpc>
                <a:spcPts val="7253"/>
              </a:lnSpc>
              <a:spcBef>
                <a:spcPct val="0"/>
              </a:spcBef>
            </a:pPr>
            <a:r>
              <a:rPr lang="en-US" sz="6044">
                <a:solidFill>
                  <a:srgbClr val="FFFFFF"/>
                </a:solidFill>
                <a:latin typeface="IBM Plex Sans"/>
              </a:rPr>
              <a:t>Used</a:t>
            </a:r>
          </a:p>
        </p:txBody>
      </p:sp>
      <p:sp>
        <p:nvSpPr>
          <p:cNvPr name="TextBox 7" id="7"/>
          <p:cNvSpPr txBox="true"/>
          <p:nvPr/>
        </p:nvSpPr>
        <p:spPr>
          <a:xfrm rot="0">
            <a:off x="602276" y="3619500"/>
            <a:ext cx="4152731" cy="716437"/>
          </a:xfrm>
          <a:prstGeom prst="rect">
            <a:avLst/>
          </a:prstGeom>
        </p:spPr>
        <p:txBody>
          <a:bodyPr anchor="t" rtlCol="false" tIns="0" lIns="0" bIns="0" rIns="0">
            <a:spAutoFit/>
          </a:bodyPr>
          <a:lstStyle/>
          <a:p>
            <a:pPr algn="ctr">
              <a:lnSpc>
                <a:spcPts val="2931"/>
              </a:lnSpc>
            </a:pPr>
            <a:r>
              <a:rPr lang="en-US" sz="2093">
                <a:solidFill>
                  <a:srgbClr val="FFFFFF"/>
                </a:solidFill>
                <a:latin typeface="Canva Sans"/>
              </a:rPr>
              <a:t>Packages installed using Python </a:t>
            </a:r>
          </a:p>
          <a:p>
            <a:pPr algn="ctr">
              <a:lnSpc>
                <a:spcPts val="2931"/>
              </a:lnSpc>
            </a:pPr>
            <a:r>
              <a:rPr lang="en-US" sz="2093">
                <a:solidFill>
                  <a:srgbClr val="FFFFFF"/>
                </a:solidFill>
                <a:latin typeface="Canva Sans"/>
              </a:rPr>
              <a:t>Package Installer (pip)</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72A2B"/>
        </a:solidFill>
      </p:bgPr>
    </p:bg>
    <p:spTree>
      <p:nvGrpSpPr>
        <p:cNvPr id="1" name=""/>
        <p:cNvGrpSpPr/>
        <p:nvPr/>
      </p:nvGrpSpPr>
      <p:grpSpPr>
        <a:xfrm>
          <a:off x="0" y="0"/>
          <a:ext cx="0" cy="0"/>
          <a:chOff x="0" y="0"/>
          <a:chExt cx="0" cy="0"/>
        </a:xfrm>
      </p:grpSpPr>
      <p:grpSp>
        <p:nvGrpSpPr>
          <p:cNvPr name="Group 2" id="2"/>
          <p:cNvGrpSpPr/>
          <p:nvPr/>
        </p:nvGrpSpPr>
        <p:grpSpPr>
          <a:xfrm rot="0">
            <a:off x="2454807" y="2869304"/>
            <a:ext cx="8101536" cy="1576592"/>
            <a:chOff x="0" y="0"/>
            <a:chExt cx="10802048" cy="2102123"/>
          </a:xfrm>
        </p:grpSpPr>
        <p:sp>
          <p:nvSpPr>
            <p:cNvPr name="TextBox 3" id="3"/>
            <p:cNvSpPr txBox="true"/>
            <p:nvPr/>
          </p:nvSpPr>
          <p:spPr>
            <a:xfrm rot="0">
              <a:off x="0" y="-9533"/>
              <a:ext cx="10802048" cy="1237756"/>
            </a:xfrm>
            <a:prstGeom prst="rect">
              <a:avLst/>
            </a:prstGeom>
          </p:spPr>
          <p:txBody>
            <a:bodyPr anchor="t" rtlCol="false" tIns="0" lIns="0" bIns="0" rIns="0">
              <a:spAutoFit/>
            </a:bodyPr>
            <a:lstStyle/>
            <a:p>
              <a:pPr algn="ctr" marL="0" indent="0" lvl="0">
                <a:lnSpc>
                  <a:spcPts val="7253"/>
                </a:lnSpc>
                <a:spcBef>
                  <a:spcPct val="0"/>
                </a:spcBef>
              </a:pPr>
              <a:r>
                <a:rPr lang="en-US" sz="6044">
                  <a:solidFill>
                    <a:srgbClr val="FFFFFF"/>
                  </a:solidFill>
                  <a:latin typeface="IBM Plex Sans"/>
                </a:rPr>
                <a:t>Contributions</a:t>
              </a:r>
            </a:p>
          </p:txBody>
        </p:sp>
        <p:sp>
          <p:nvSpPr>
            <p:cNvPr name="TextBox 4" id="4"/>
            <p:cNvSpPr txBox="true"/>
            <p:nvPr/>
          </p:nvSpPr>
          <p:spPr>
            <a:xfrm rot="0">
              <a:off x="0" y="1640070"/>
              <a:ext cx="10802048" cy="462068"/>
            </a:xfrm>
            <a:prstGeom prst="rect">
              <a:avLst/>
            </a:prstGeom>
          </p:spPr>
          <p:txBody>
            <a:bodyPr anchor="t" rtlCol="false" tIns="0" lIns="0" bIns="0" rIns="0">
              <a:spAutoFit/>
            </a:bodyPr>
            <a:lstStyle/>
            <a:p>
              <a:pPr algn="ctr">
                <a:lnSpc>
                  <a:spcPts val="2773"/>
                </a:lnSpc>
              </a:pPr>
              <a:r>
                <a:rPr lang="en-US" sz="2133">
                  <a:solidFill>
                    <a:srgbClr val="FFFFFF"/>
                  </a:solidFill>
                  <a:latin typeface="IBM Plex Sans"/>
                  <a:ea typeface="IBM Plex Sans"/>
                </a:rPr>
                <a:t>Our Hardwork poured with our time in it🕐</a:t>
              </a:r>
            </a:p>
          </p:txBody>
        </p:sp>
      </p:grpSp>
      <p:grpSp>
        <p:nvGrpSpPr>
          <p:cNvPr name="Group 5" id="5"/>
          <p:cNvGrpSpPr/>
          <p:nvPr/>
        </p:nvGrpSpPr>
        <p:grpSpPr>
          <a:xfrm rot="0">
            <a:off x="10047732" y="6239503"/>
            <a:ext cx="2228723" cy="344177"/>
            <a:chOff x="0" y="0"/>
            <a:chExt cx="2971631" cy="458903"/>
          </a:xfrm>
        </p:grpSpPr>
        <p:sp>
          <p:nvSpPr>
            <p:cNvPr name="AutoShape 6" id="6"/>
            <p:cNvSpPr/>
            <p:nvPr/>
          </p:nvSpPr>
          <p:spPr>
            <a:xfrm rot="0">
              <a:off x="0" y="0"/>
              <a:ext cx="2971631" cy="458903"/>
            </a:xfrm>
            <a:prstGeom prst="rect">
              <a:avLst/>
            </a:prstGeom>
            <a:solidFill>
              <a:srgbClr val="9600F2"/>
            </a:solidFill>
          </p:spPr>
        </p:sp>
        <p:sp>
          <p:nvSpPr>
            <p:cNvPr name="TextBox 7" id="7"/>
            <p:cNvSpPr txBox="true"/>
            <p:nvPr/>
          </p:nvSpPr>
          <p:spPr>
            <a:xfrm rot="0">
              <a:off x="207419" y="90883"/>
              <a:ext cx="2642551" cy="258072"/>
            </a:xfrm>
            <a:prstGeom prst="rect">
              <a:avLst/>
            </a:prstGeom>
          </p:spPr>
          <p:txBody>
            <a:bodyPr anchor="t" rtlCol="false" tIns="0" lIns="0" bIns="0" rIns="0">
              <a:spAutoFit/>
            </a:bodyPr>
            <a:lstStyle/>
            <a:p>
              <a:pPr algn="ctr">
                <a:lnSpc>
                  <a:spcPts val="1692"/>
                </a:lnSpc>
                <a:spcBef>
                  <a:spcPct val="0"/>
                </a:spcBef>
              </a:pPr>
              <a:r>
                <a:rPr lang="en-US" sz="1208">
                  <a:solidFill>
                    <a:srgbClr val="FFFFFF"/>
                  </a:solidFill>
                  <a:latin typeface="IBM Plex Sans Bold"/>
                  <a:hlinkClick r:id="rId2" action="ppaction://hlinksldjump"/>
                </a:rPr>
                <a:t>BACK TO AGENDA PAGE</a:t>
              </a:r>
            </a:p>
          </p:txBody>
        </p:sp>
      </p:grpSp>
      <p:sp>
        <p:nvSpPr>
          <p:cNvPr name="Freeform 8" id="8"/>
          <p:cNvSpPr/>
          <p:nvPr/>
        </p:nvSpPr>
        <p:spPr>
          <a:xfrm flipH="false" flipV="false" rot="0">
            <a:off x="8435497" y="-2642189"/>
            <a:ext cx="8019862" cy="5847209"/>
          </a:xfrm>
          <a:custGeom>
            <a:avLst/>
            <a:gdLst/>
            <a:ahLst/>
            <a:cxnLst/>
            <a:rect r="r" b="b" t="t" l="l"/>
            <a:pathLst>
              <a:path h="5847209" w="8019862">
                <a:moveTo>
                  <a:pt x="0" y="0"/>
                </a:moveTo>
                <a:lnTo>
                  <a:pt x="8019862" y="0"/>
                </a:lnTo>
                <a:lnTo>
                  <a:pt x="8019862" y="5847208"/>
                </a:lnTo>
                <a:lnTo>
                  <a:pt x="0" y="58472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72A2B"/>
        </a:solidFill>
      </p:bgPr>
    </p:bg>
    <p:spTree>
      <p:nvGrpSpPr>
        <p:cNvPr id="1" name=""/>
        <p:cNvGrpSpPr/>
        <p:nvPr/>
      </p:nvGrpSpPr>
      <p:grpSpPr>
        <a:xfrm>
          <a:off x="0" y="0"/>
          <a:ext cx="0" cy="0"/>
          <a:chOff x="0" y="0"/>
          <a:chExt cx="0" cy="0"/>
        </a:xfrm>
      </p:grpSpPr>
      <p:sp>
        <p:nvSpPr>
          <p:cNvPr name="Freeform 2" id="2"/>
          <p:cNvSpPr/>
          <p:nvPr/>
        </p:nvSpPr>
        <p:spPr>
          <a:xfrm flipH="false" flipV="false" rot="2424083">
            <a:off x="-2412108" y="5603403"/>
            <a:ext cx="5600317" cy="4083141"/>
          </a:xfrm>
          <a:custGeom>
            <a:avLst/>
            <a:gdLst/>
            <a:ahLst/>
            <a:cxnLst/>
            <a:rect r="r" b="b" t="t" l="l"/>
            <a:pathLst>
              <a:path h="4083141" w="5600317">
                <a:moveTo>
                  <a:pt x="0" y="0"/>
                </a:moveTo>
                <a:lnTo>
                  <a:pt x="5600318" y="0"/>
                </a:lnTo>
                <a:lnTo>
                  <a:pt x="5600318" y="4083140"/>
                </a:lnTo>
                <a:lnTo>
                  <a:pt x="0" y="40831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734695" y="2228043"/>
            <a:ext cx="2730309" cy="2649862"/>
          </a:xfrm>
          <a:prstGeom prst="rect">
            <a:avLst/>
          </a:prstGeom>
          <a:solidFill>
            <a:srgbClr val="2E3334"/>
          </a:solidFill>
        </p:spPr>
      </p:sp>
      <p:sp>
        <p:nvSpPr>
          <p:cNvPr name="AutoShape 4" id="4"/>
          <p:cNvSpPr/>
          <p:nvPr/>
        </p:nvSpPr>
        <p:spPr>
          <a:xfrm rot="0">
            <a:off x="3775266" y="2228043"/>
            <a:ext cx="2730309" cy="2649862"/>
          </a:xfrm>
          <a:prstGeom prst="rect">
            <a:avLst/>
          </a:prstGeom>
          <a:solidFill>
            <a:srgbClr val="2E3334"/>
          </a:solidFill>
        </p:spPr>
      </p:sp>
      <p:grpSp>
        <p:nvGrpSpPr>
          <p:cNvPr name="Group 5" id="5"/>
          <p:cNvGrpSpPr/>
          <p:nvPr/>
        </p:nvGrpSpPr>
        <p:grpSpPr>
          <a:xfrm rot="0">
            <a:off x="4149467" y="2579100"/>
            <a:ext cx="587480" cy="587480"/>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600F2"/>
            </a:solidFill>
          </p:spPr>
        </p:sp>
      </p:grpSp>
      <p:grpSp>
        <p:nvGrpSpPr>
          <p:cNvPr name="Group 7" id="7"/>
          <p:cNvGrpSpPr/>
          <p:nvPr/>
        </p:nvGrpSpPr>
        <p:grpSpPr>
          <a:xfrm rot="0">
            <a:off x="1089813" y="2579100"/>
            <a:ext cx="587480" cy="587480"/>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600F2"/>
            </a:solidFill>
          </p:spPr>
        </p:sp>
      </p:grpSp>
      <p:sp>
        <p:nvSpPr>
          <p:cNvPr name="Freeform 9" id="9"/>
          <p:cNvSpPr/>
          <p:nvPr/>
        </p:nvSpPr>
        <p:spPr>
          <a:xfrm flipH="false" flipV="false" rot="0">
            <a:off x="1223549" y="2754437"/>
            <a:ext cx="320008" cy="236806"/>
          </a:xfrm>
          <a:custGeom>
            <a:avLst/>
            <a:gdLst/>
            <a:ahLst/>
            <a:cxnLst/>
            <a:rect r="r" b="b" t="t" l="l"/>
            <a:pathLst>
              <a:path h="236806" w="320008">
                <a:moveTo>
                  <a:pt x="0" y="0"/>
                </a:moveTo>
                <a:lnTo>
                  <a:pt x="320008" y="0"/>
                </a:lnTo>
                <a:lnTo>
                  <a:pt x="320008" y="236806"/>
                </a:lnTo>
                <a:lnTo>
                  <a:pt x="0" y="2368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0" id="10"/>
          <p:cNvSpPr/>
          <p:nvPr/>
        </p:nvSpPr>
        <p:spPr>
          <a:xfrm rot="0">
            <a:off x="6762962" y="2228043"/>
            <a:ext cx="2730309" cy="2649862"/>
          </a:xfrm>
          <a:prstGeom prst="rect">
            <a:avLst/>
          </a:prstGeom>
          <a:solidFill>
            <a:srgbClr val="2E3334"/>
          </a:solidFill>
        </p:spPr>
      </p:sp>
      <p:sp>
        <p:nvSpPr>
          <p:cNvPr name="AutoShape 11" id="11"/>
          <p:cNvSpPr/>
          <p:nvPr/>
        </p:nvSpPr>
        <p:spPr>
          <a:xfrm rot="0">
            <a:off x="9803533" y="2228043"/>
            <a:ext cx="2730309" cy="2649862"/>
          </a:xfrm>
          <a:prstGeom prst="rect">
            <a:avLst/>
          </a:prstGeom>
          <a:solidFill>
            <a:srgbClr val="2E3334"/>
          </a:solidFill>
        </p:spPr>
      </p:sp>
      <p:grpSp>
        <p:nvGrpSpPr>
          <p:cNvPr name="Group 12" id="12"/>
          <p:cNvGrpSpPr/>
          <p:nvPr/>
        </p:nvGrpSpPr>
        <p:grpSpPr>
          <a:xfrm rot="0">
            <a:off x="10177734" y="2579100"/>
            <a:ext cx="587480" cy="587480"/>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600F2"/>
            </a:solidFill>
          </p:spPr>
        </p:sp>
      </p:grpSp>
      <p:grpSp>
        <p:nvGrpSpPr>
          <p:cNvPr name="Group 14" id="14"/>
          <p:cNvGrpSpPr/>
          <p:nvPr/>
        </p:nvGrpSpPr>
        <p:grpSpPr>
          <a:xfrm rot="0">
            <a:off x="7118080" y="2579100"/>
            <a:ext cx="587480" cy="587480"/>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600F2"/>
            </a:solidFill>
          </p:spPr>
        </p:sp>
      </p:grpSp>
      <p:sp>
        <p:nvSpPr>
          <p:cNvPr name="Freeform 16" id="16"/>
          <p:cNvSpPr/>
          <p:nvPr/>
        </p:nvSpPr>
        <p:spPr>
          <a:xfrm flipH="false" flipV="false" rot="0">
            <a:off x="7251816" y="2754437"/>
            <a:ext cx="320008" cy="236806"/>
          </a:xfrm>
          <a:custGeom>
            <a:avLst/>
            <a:gdLst/>
            <a:ahLst/>
            <a:cxnLst/>
            <a:rect r="r" b="b" t="t" l="l"/>
            <a:pathLst>
              <a:path h="236806" w="320008">
                <a:moveTo>
                  <a:pt x="0" y="0"/>
                </a:moveTo>
                <a:lnTo>
                  <a:pt x="320008" y="0"/>
                </a:lnTo>
                <a:lnTo>
                  <a:pt x="320008" y="236806"/>
                </a:lnTo>
                <a:lnTo>
                  <a:pt x="0" y="2368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7" id="17"/>
          <p:cNvSpPr txBox="true"/>
          <p:nvPr/>
        </p:nvSpPr>
        <p:spPr>
          <a:xfrm rot="0">
            <a:off x="1089813" y="3614197"/>
            <a:ext cx="2012946" cy="238430"/>
          </a:xfrm>
          <a:prstGeom prst="rect">
            <a:avLst/>
          </a:prstGeom>
        </p:spPr>
        <p:txBody>
          <a:bodyPr anchor="t" rtlCol="false" tIns="0" lIns="0" bIns="0" rIns="0">
            <a:spAutoFit/>
          </a:bodyPr>
          <a:lstStyle/>
          <a:p>
            <a:pPr>
              <a:lnSpc>
                <a:spcPts val="1976"/>
              </a:lnSpc>
            </a:pPr>
          </a:p>
        </p:txBody>
      </p:sp>
      <p:sp>
        <p:nvSpPr>
          <p:cNvPr name="TextBox 18" id="18"/>
          <p:cNvSpPr txBox="true"/>
          <p:nvPr/>
        </p:nvSpPr>
        <p:spPr>
          <a:xfrm rot="0">
            <a:off x="1089813" y="4046072"/>
            <a:ext cx="2012946" cy="448853"/>
          </a:xfrm>
          <a:prstGeom prst="rect">
            <a:avLst/>
          </a:prstGeom>
        </p:spPr>
        <p:txBody>
          <a:bodyPr anchor="t" rtlCol="false" tIns="0" lIns="0" bIns="0" rIns="0">
            <a:spAutoFit/>
          </a:bodyPr>
          <a:lstStyle/>
          <a:p>
            <a:pPr>
              <a:lnSpc>
                <a:spcPts val="1764"/>
              </a:lnSpc>
            </a:pPr>
            <a:r>
              <a:rPr lang="en-US" sz="1357">
                <a:solidFill>
                  <a:srgbClr val="FFFFFF"/>
                </a:solidFill>
                <a:latin typeface="IBM Plex Sans Bold"/>
              </a:rPr>
              <a:t>Meshak Immanuvel A</a:t>
            </a:r>
          </a:p>
          <a:p>
            <a:pPr>
              <a:lnSpc>
                <a:spcPts val="1764"/>
              </a:lnSpc>
            </a:pPr>
            <a:r>
              <a:rPr lang="en-US" sz="1357">
                <a:solidFill>
                  <a:srgbClr val="FFFFFF"/>
                </a:solidFill>
                <a:latin typeface="IBM Plex Sans"/>
              </a:rPr>
              <a:t>CB.EN.U4ELC22027</a:t>
            </a:r>
          </a:p>
        </p:txBody>
      </p:sp>
      <p:sp>
        <p:nvSpPr>
          <p:cNvPr name="TextBox 19" id="19"/>
          <p:cNvSpPr txBox="true"/>
          <p:nvPr/>
        </p:nvSpPr>
        <p:spPr>
          <a:xfrm rot="0">
            <a:off x="4133948" y="4046072"/>
            <a:ext cx="2012946" cy="448853"/>
          </a:xfrm>
          <a:prstGeom prst="rect">
            <a:avLst/>
          </a:prstGeom>
        </p:spPr>
        <p:txBody>
          <a:bodyPr anchor="t" rtlCol="false" tIns="0" lIns="0" bIns="0" rIns="0">
            <a:spAutoFit/>
          </a:bodyPr>
          <a:lstStyle/>
          <a:p>
            <a:pPr>
              <a:lnSpc>
                <a:spcPts val="1764"/>
              </a:lnSpc>
            </a:pPr>
            <a:r>
              <a:rPr lang="en-US" sz="1357">
                <a:solidFill>
                  <a:srgbClr val="FFFFFF"/>
                </a:solidFill>
                <a:latin typeface="IBM Plex Sans Bold"/>
              </a:rPr>
              <a:t>Nivedhitha G</a:t>
            </a:r>
          </a:p>
          <a:p>
            <a:pPr>
              <a:lnSpc>
                <a:spcPts val="1764"/>
              </a:lnSpc>
            </a:pPr>
            <a:r>
              <a:rPr lang="en-US" sz="1357">
                <a:solidFill>
                  <a:srgbClr val="FFFFFF"/>
                </a:solidFill>
                <a:latin typeface="IBM Plex Sans"/>
              </a:rPr>
              <a:t>CB.EN.U4ELC22036</a:t>
            </a:r>
          </a:p>
        </p:txBody>
      </p:sp>
      <p:sp>
        <p:nvSpPr>
          <p:cNvPr name="TextBox 20" id="20"/>
          <p:cNvSpPr txBox="true"/>
          <p:nvPr/>
        </p:nvSpPr>
        <p:spPr>
          <a:xfrm rot="0">
            <a:off x="4717415" y="708419"/>
            <a:ext cx="7559040" cy="930698"/>
          </a:xfrm>
          <a:prstGeom prst="rect">
            <a:avLst/>
          </a:prstGeom>
        </p:spPr>
        <p:txBody>
          <a:bodyPr anchor="t" rtlCol="false" tIns="0" lIns="0" bIns="0" rIns="0">
            <a:spAutoFit/>
          </a:bodyPr>
          <a:lstStyle/>
          <a:p>
            <a:pPr algn="r" marL="0" indent="0" lvl="0">
              <a:lnSpc>
                <a:spcPts val="7253"/>
              </a:lnSpc>
              <a:spcBef>
                <a:spcPct val="0"/>
              </a:spcBef>
            </a:pPr>
            <a:r>
              <a:rPr lang="en-US" sz="6044">
                <a:solidFill>
                  <a:srgbClr val="FFFFFF"/>
                </a:solidFill>
                <a:latin typeface="IBM Plex Sans"/>
              </a:rPr>
              <a:t>Contributions</a:t>
            </a:r>
          </a:p>
        </p:txBody>
      </p:sp>
      <p:sp>
        <p:nvSpPr>
          <p:cNvPr name="TextBox 21" id="21"/>
          <p:cNvSpPr txBox="true"/>
          <p:nvPr/>
        </p:nvSpPr>
        <p:spPr>
          <a:xfrm rot="0">
            <a:off x="7118080" y="3614197"/>
            <a:ext cx="2012946" cy="238430"/>
          </a:xfrm>
          <a:prstGeom prst="rect">
            <a:avLst/>
          </a:prstGeom>
        </p:spPr>
        <p:txBody>
          <a:bodyPr anchor="t" rtlCol="false" tIns="0" lIns="0" bIns="0" rIns="0">
            <a:spAutoFit/>
          </a:bodyPr>
          <a:lstStyle/>
          <a:p>
            <a:pPr>
              <a:lnSpc>
                <a:spcPts val="1976"/>
              </a:lnSpc>
            </a:pPr>
          </a:p>
        </p:txBody>
      </p:sp>
      <p:sp>
        <p:nvSpPr>
          <p:cNvPr name="TextBox 22" id="22"/>
          <p:cNvSpPr txBox="true"/>
          <p:nvPr/>
        </p:nvSpPr>
        <p:spPr>
          <a:xfrm rot="0">
            <a:off x="10102870" y="4046072"/>
            <a:ext cx="2012946" cy="448853"/>
          </a:xfrm>
          <a:prstGeom prst="rect">
            <a:avLst/>
          </a:prstGeom>
        </p:spPr>
        <p:txBody>
          <a:bodyPr anchor="t" rtlCol="false" tIns="0" lIns="0" bIns="0" rIns="0">
            <a:spAutoFit/>
          </a:bodyPr>
          <a:lstStyle/>
          <a:p>
            <a:pPr>
              <a:lnSpc>
                <a:spcPts val="1764"/>
              </a:lnSpc>
            </a:pPr>
            <a:r>
              <a:rPr lang="en-US" sz="1357">
                <a:solidFill>
                  <a:srgbClr val="FFFFFF"/>
                </a:solidFill>
                <a:latin typeface="IBM Plex Sans Bold"/>
              </a:rPr>
              <a:t>Pranav Karthikeyan</a:t>
            </a:r>
          </a:p>
          <a:p>
            <a:pPr>
              <a:lnSpc>
                <a:spcPts val="1764"/>
              </a:lnSpc>
            </a:pPr>
            <a:r>
              <a:rPr lang="en-US" sz="1357">
                <a:solidFill>
                  <a:srgbClr val="FFFFFF"/>
                </a:solidFill>
                <a:latin typeface="IBM Plex Sans"/>
              </a:rPr>
              <a:t>CB.EN.U4ELC22062</a:t>
            </a:r>
          </a:p>
        </p:txBody>
      </p:sp>
      <p:sp>
        <p:nvSpPr>
          <p:cNvPr name="TextBox 23" id="23"/>
          <p:cNvSpPr txBox="true"/>
          <p:nvPr/>
        </p:nvSpPr>
        <p:spPr>
          <a:xfrm rot="0">
            <a:off x="7118080" y="4046072"/>
            <a:ext cx="2012946" cy="448853"/>
          </a:xfrm>
          <a:prstGeom prst="rect">
            <a:avLst/>
          </a:prstGeom>
        </p:spPr>
        <p:txBody>
          <a:bodyPr anchor="t" rtlCol="false" tIns="0" lIns="0" bIns="0" rIns="0">
            <a:spAutoFit/>
          </a:bodyPr>
          <a:lstStyle/>
          <a:p>
            <a:pPr>
              <a:lnSpc>
                <a:spcPts val="1764"/>
              </a:lnSpc>
            </a:pPr>
            <a:r>
              <a:rPr lang="en-US" sz="1357">
                <a:solidFill>
                  <a:srgbClr val="FFFFFF"/>
                </a:solidFill>
                <a:latin typeface="IBM Plex Sans Bold"/>
              </a:rPr>
              <a:t>Suren Karthik B J</a:t>
            </a:r>
          </a:p>
          <a:p>
            <a:pPr>
              <a:lnSpc>
                <a:spcPts val="1764"/>
              </a:lnSpc>
            </a:pPr>
            <a:r>
              <a:rPr lang="en-US" sz="1357">
                <a:solidFill>
                  <a:srgbClr val="FFFFFF"/>
                </a:solidFill>
                <a:latin typeface="IBM Plex Sans"/>
              </a:rPr>
              <a:t>CB.EN.U4ELC22051</a:t>
            </a:r>
          </a:p>
        </p:txBody>
      </p:sp>
      <p:sp>
        <p:nvSpPr>
          <p:cNvPr name="Freeform 24" id="24"/>
          <p:cNvSpPr/>
          <p:nvPr/>
        </p:nvSpPr>
        <p:spPr>
          <a:xfrm flipH="false" flipV="false" rot="0">
            <a:off x="4283203" y="2754437"/>
            <a:ext cx="320008" cy="236806"/>
          </a:xfrm>
          <a:custGeom>
            <a:avLst/>
            <a:gdLst/>
            <a:ahLst/>
            <a:cxnLst/>
            <a:rect r="r" b="b" t="t" l="l"/>
            <a:pathLst>
              <a:path h="236806" w="320008">
                <a:moveTo>
                  <a:pt x="0" y="0"/>
                </a:moveTo>
                <a:lnTo>
                  <a:pt x="320008" y="0"/>
                </a:lnTo>
                <a:lnTo>
                  <a:pt x="320008" y="236806"/>
                </a:lnTo>
                <a:lnTo>
                  <a:pt x="0" y="2368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false" rot="0">
            <a:off x="10312844" y="2754437"/>
            <a:ext cx="320008" cy="236806"/>
          </a:xfrm>
          <a:custGeom>
            <a:avLst/>
            <a:gdLst/>
            <a:ahLst/>
            <a:cxnLst/>
            <a:rect r="r" b="b" t="t" l="l"/>
            <a:pathLst>
              <a:path h="236806" w="320008">
                <a:moveTo>
                  <a:pt x="0" y="0"/>
                </a:moveTo>
                <a:lnTo>
                  <a:pt x="320008" y="0"/>
                </a:lnTo>
                <a:lnTo>
                  <a:pt x="320008" y="236806"/>
                </a:lnTo>
                <a:lnTo>
                  <a:pt x="0" y="2368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272A2B"/>
        </a:solidFill>
      </p:bgPr>
    </p:bg>
    <p:spTree>
      <p:nvGrpSpPr>
        <p:cNvPr id="1" name=""/>
        <p:cNvGrpSpPr/>
        <p:nvPr/>
      </p:nvGrpSpPr>
      <p:grpSpPr>
        <a:xfrm>
          <a:off x="0" y="0"/>
          <a:ext cx="0" cy="0"/>
          <a:chOff x="0" y="0"/>
          <a:chExt cx="0" cy="0"/>
        </a:xfrm>
      </p:grpSpPr>
      <p:sp>
        <p:nvSpPr>
          <p:cNvPr name="Freeform 2" id="2"/>
          <p:cNvSpPr/>
          <p:nvPr/>
        </p:nvSpPr>
        <p:spPr>
          <a:xfrm flipH="false" flipV="false" rot="2424083">
            <a:off x="-2412108" y="5603403"/>
            <a:ext cx="5600317" cy="4083141"/>
          </a:xfrm>
          <a:custGeom>
            <a:avLst/>
            <a:gdLst/>
            <a:ahLst/>
            <a:cxnLst/>
            <a:rect r="r" b="b" t="t" l="l"/>
            <a:pathLst>
              <a:path h="4083141" w="5600317">
                <a:moveTo>
                  <a:pt x="0" y="0"/>
                </a:moveTo>
                <a:lnTo>
                  <a:pt x="5600318" y="0"/>
                </a:lnTo>
                <a:lnTo>
                  <a:pt x="5600318" y="4083140"/>
                </a:lnTo>
                <a:lnTo>
                  <a:pt x="0" y="40831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734695" y="2228043"/>
            <a:ext cx="2730309" cy="2649862"/>
          </a:xfrm>
          <a:prstGeom prst="rect">
            <a:avLst/>
          </a:prstGeom>
          <a:solidFill>
            <a:srgbClr val="2E3334"/>
          </a:solidFill>
        </p:spPr>
      </p:sp>
      <p:grpSp>
        <p:nvGrpSpPr>
          <p:cNvPr name="Group 4" id="4"/>
          <p:cNvGrpSpPr/>
          <p:nvPr/>
        </p:nvGrpSpPr>
        <p:grpSpPr>
          <a:xfrm rot="0">
            <a:off x="1089813" y="2579100"/>
            <a:ext cx="587480" cy="587480"/>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600F2"/>
            </a:solidFill>
          </p:spPr>
        </p:sp>
      </p:grpSp>
      <p:sp>
        <p:nvSpPr>
          <p:cNvPr name="Freeform 6" id="6"/>
          <p:cNvSpPr/>
          <p:nvPr/>
        </p:nvSpPr>
        <p:spPr>
          <a:xfrm flipH="false" flipV="false" rot="0">
            <a:off x="1223549" y="2754437"/>
            <a:ext cx="320008" cy="236806"/>
          </a:xfrm>
          <a:custGeom>
            <a:avLst/>
            <a:gdLst/>
            <a:ahLst/>
            <a:cxnLst/>
            <a:rect r="r" b="b" t="t" l="l"/>
            <a:pathLst>
              <a:path h="236806" w="320008">
                <a:moveTo>
                  <a:pt x="0" y="0"/>
                </a:moveTo>
                <a:lnTo>
                  <a:pt x="320008" y="0"/>
                </a:lnTo>
                <a:lnTo>
                  <a:pt x="320008" y="236806"/>
                </a:lnTo>
                <a:lnTo>
                  <a:pt x="0" y="2368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89813" y="3614197"/>
            <a:ext cx="2012946" cy="238430"/>
          </a:xfrm>
          <a:prstGeom prst="rect">
            <a:avLst/>
          </a:prstGeom>
        </p:spPr>
        <p:txBody>
          <a:bodyPr anchor="t" rtlCol="false" tIns="0" lIns="0" bIns="0" rIns="0">
            <a:spAutoFit/>
          </a:bodyPr>
          <a:lstStyle/>
          <a:p>
            <a:pPr>
              <a:lnSpc>
                <a:spcPts val="1976"/>
              </a:lnSpc>
            </a:pPr>
          </a:p>
        </p:txBody>
      </p:sp>
      <p:sp>
        <p:nvSpPr>
          <p:cNvPr name="TextBox 8" id="8"/>
          <p:cNvSpPr txBox="true"/>
          <p:nvPr/>
        </p:nvSpPr>
        <p:spPr>
          <a:xfrm rot="0">
            <a:off x="1089813" y="4046072"/>
            <a:ext cx="2012946" cy="448853"/>
          </a:xfrm>
          <a:prstGeom prst="rect">
            <a:avLst/>
          </a:prstGeom>
        </p:spPr>
        <p:txBody>
          <a:bodyPr anchor="t" rtlCol="false" tIns="0" lIns="0" bIns="0" rIns="0">
            <a:spAutoFit/>
          </a:bodyPr>
          <a:lstStyle/>
          <a:p>
            <a:pPr>
              <a:lnSpc>
                <a:spcPts val="1764"/>
              </a:lnSpc>
            </a:pPr>
            <a:r>
              <a:rPr lang="en-US" sz="1357">
                <a:solidFill>
                  <a:srgbClr val="FFFFFF"/>
                </a:solidFill>
                <a:latin typeface="IBM Plex Sans Bold"/>
              </a:rPr>
              <a:t>Meshak Immanuvel A</a:t>
            </a:r>
          </a:p>
          <a:p>
            <a:pPr>
              <a:lnSpc>
                <a:spcPts val="1764"/>
              </a:lnSpc>
            </a:pPr>
            <a:r>
              <a:rPr lang="en-US" sz="1357">
                <a:solidFill>
                  <a:srgbClr val="FFFFFF"/>
                </a:solidFill>
                <a:latin typeface="IBM Plex Sans"/>
              </a:rPr>
              <a:t>CB.EN.U4ELC22027</a:t>
            </a:r>
          </a:p>
        </p:txBody>
      </p:sp>
      <p:sp>
        <p:nvSpPr>
          <p:cNvPr name="TextBox 9" id="9"/>
          <p:cNvSpPr txBox="true"/>
          <p:nvPr/>
        </p:nvSpPr>
        <p:spPr>
          <a:xfrm rot="0">
            <a:off x="4717415" y="708419"/>
            <a:ext cx="7559040" cy="930698"/>
          </a:xfrm>
          <a:prstGeom prst="rect">
            <a:avLst/>
          </a:prstGeom>
        </p:spPr>
        <p:txBody>
          <a:bodyPr anchor="t" rtlCol="false" tIns="0" lIns="0" bIns="0" rIns="0">
            <a:spAutoFit/>
          </a:bodyPr>
          <a:lstStyle/>
          <a:p>
            <a:pPr algn="r" marL="0" indent="0" lvl="0">
              <a:lnSpc>
                <a:spcPts val="7253"/>
              </a:lnSpc>
              <a:spcBef>
                <a:spcPct val="0"/>
              </a:spcBef>
            </a:pPr>
            <a:r>
              <a:rPr lang="en-US" sz="6044">
                <a:solidFill>
                  <a:srgbClr val="FFFFFF"/>
                </a:solidFill>
                <a:latin typeface="IBM Plex Sans"/>
              </a:rPr>
              <a:t>Contributions</a:t>
            </a:r>
          </a:p>
        </p:txBody>
      </p:sp>
      <p:sp>
        <p:nvSpPr>
          <p:cNvPr name="AutoShape 10" id="10"/>
          <p:cNvSpPr/>
          <p:nvPr/>
        </p:nvSpPr>
        <p:spPr>
          <a:xfrm rot="0">
            <a:off x="4508057" y="2228043"/>
            <a:ext cx="6979036" cy="2594444"/>
          </a:xfrm>
          <a:prstGeom prst="rect">
            <a:avLst/>
          </a:prstGeom>
          <a:solidFill>
            <a:srgbClr val="2E3334"/>
          </a:solidFill>
        </p:spPr>
      </p:sp>
      <p:sp>
        <p:nvSpPr>
          <p:cNvPr name="TextBox 11" id="11"/>
          <p:cNvSpPr txBox="true"/>
          <p:nvPr/>
        </p:nvSpPr>
        <p:spPr>
          <a:xfrm rot="0">
            <a:off x="4717415" y="2542390"/>
            <a:ext cx="5522764" cy="1081934"/>
          </a:xfrm>
          <a:prstGeom prst="rect">
            <a:avLst/>
          </a:prstGeom>
        </p:spPr>
        <p:txBody>
          <a:bodyPr anchor="t" rtlCol="false" tIns="0" lIns="0" bIns="0" rIns="0">
            <a:spAutoFit/>
          </a:bodyPr>
          <a:lstStyle/>
          <a:p>
            <a:pPr>
              <a:lnSpc>
                <a:spcPts val="2134"/>
              </a:lnSpc>
            </a:pPr>
            <a:r>
              <a:rPr lang="en-US" sz="1641">
                <a:solidFill>
                  <a:srgbClr val="FFFFFF"/>
                </a:solidFill>
                <a:latin typeface="IBM Plex Sans"/>
              </a:rPr>
              <a:t>Meet our verbal master who had explained about the working principle of a transformer and what it does. He had also explained how tap changing occurs in the transformer.</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272A2B"/>
        </a:solidFill>
      </p:bgPr>
    </p:bg>
    <p:spTree>
      <p:nvGrpSpPr>
        <p:cNvPr id="1" name=""/>
        <p:cNvGrpSpPr/>
        <p:nvPr/>
      </p:nvGrpSpPr>
      <p:grpSpPr>
        <a:xfrm>
          <a:off x="0" y="0"/>
          <a:ext cx="0" cy="0"/>
          <a:chOff x="0" y="0"/>
          <a:chExt cx="0" cy="0"/>
        </a:xfrm>
      </p:grpSpPr>
      <p:sp>
        <p:nvSpPr>
          <p:cNvPr name="Freeform 2" id="2"/>
          <p:cNvSpPr/>
          <p:nvPr/>
        </p:nvSpPr>
        <p:spPr>
          <a:xfrm flipH="false" flipV="false" rot="2424083">
            <a:off x="-2412108" y="5603403"/>
            <a:ext cx="5600317" cy="4083141"/>
          </a:xfrm>
          <a:custGeom>
            <a:avLst/>
            <a:gdLst/>
            <a:ahLst/>
            <a:cxnLst/>
            <a:rect r="r" b="b" t="t" l="l"/>
            <a:pathLst>
              <a:path h="4083141" w="5600317">
                <a:moveTo>
                  <a:pt x="0" y="0"/>
                </a:moveTo>
                <a:lnTo>
                  <a:pt x="5600318" y="0"/>
                </a:lnTo>
                <a:lnTo>
                  <a:pt x="5600318" y="4083140"/>
                </a:lnTo>
                <a:lnTo>
                  <a:pt x="0" y="40831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717585" y="2228043"/>
            <a:ext cx="2730309" cy="2649862"/>
          </a:xfrm>
          <a:prstGeom prst="rect">
            <a:avLst/>
          </a:prstGeom>
          <a:solidFill>
            <a:srgbClr val="2E3334"/>
          </a:solidFill>
        </p:spPr>
      </p:sp>
      <p:grpSp>
        <p:nvGrpSpPr>
          <p:cNvPr name="Group 4" id="4"/>
          <p:cNvGrpSpPr/>
          <p:nvPr/>
        </p:nvGrpSpPr>
        <p:grpSpPr>
          <a:xfrm rot="0">
            <a:off x="1089813" y="2579100"/>
            <a:ext cx="587480" cy="587480"/>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600F2"/>
            </a:solidFill>
          </p:spPr>
        </p:sp>
      </p:grpSp>
      <p:sp>
        <p:nvSpPr>
          <p:cNvPr name="Freeform 6" id="6"/>
          <p:cNvSpPr/>
          <p:nvPr/>
        </p:nvSpPr>
        <p:spPr>
          <a:xfrm flipH="false" flipV="false" rot="0">
            <a:off x="1223549" y="2754437"/>
            <a:ext cx="320008" cy="236806"/>
          </a:xfrm>
          <a:custGeom>
            <a:avLst/>
            <a:gdLst/>
            <a:ahLst/>
            <a:cxnLst/>
            <a:rect r="r" b="b" t="t" l="l"/>
            <a:pathLst>
              <a:path h="236806" w="320008">
                <a:moveTo>
                  <a:pt x="0" y="0"/>
                </a:moveTo>
                <a:lnTo>
                  <a:pt x="320008" y="0"/>
                </a:lnTo>
                <a:lnTo>
                  <a:pt x="320008" y="236806"/>
                </a:lnTo>
                <a:lnTo>
                  <a:pt x="0" y="2368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89813" y="3614197"/>
            <a:ext cx="2012946" cy="238430"/>
          </a:xfrm>
          <a:prstGeom prst="rect">
            <a:avLst/>
          </a:prstGeom>
        </p:spPr>
        <p:txBody>
          <a:bodyPr anchor="t" rtlCol="false" tIns="0" lIns="0" bIns="0" rIns="0">
            <a:spAutoFit/>
          </a:bodyPr>
          <a:lstStyle/>
          <a:p>
            <a:pPr>
              <a:lnSpc>
                <a:spcPts val="1976"/>
              </a:lnSpc>
            </a:pPr>
          </a:p>
        </p:txBody>
      </p:sp>
      <p:sp>
        <p:nvSpPr>
          <p:cNvPr name="TextBox 8" id="8"/>
          <p:cNvSpPr txBox="true"/>
          <p:nvPr/>
        </p:nvSpPr>
        <p:spPr>
          <a:xfrm rot="0">
            <a:off x="1089813" y="4046072"/>
            <a:ext cx="2012946" cy="895893"/>
          </a:xfrm>
          <a:prstGeom prst="rect">
            <a:avLst/>
          </a:prstGeom>
        </p:spPr>
        <p:txBody>
          <a:bodyPr anchor="t" rtlCol="false" tIns="0" lIns="0" bIns="0" rIns="0">
            <a:spAutoFit/>
          </a:bodyPr>
          <a:lstStyle/>
          <a:p>
            <a:pPr>
              <a:lnSpc>
                <a:spcPts val="1764"/>
              </a:lnSpc>
            </a:pPr>
            <a:r>
              <a:rPr lang="en-US" sz="1357">
                <a:solidFill>
                  <a:srgbClr val="FFFFFF"/>
                </a:solidFill>
                <a:latin typeface="IBM Plex Sans Bold"/>
              </a:rPr>
              <a:t>Nivedhitha G</a:t>
            </a:r>
          </a:p>
          <a:p>
            <a:pPr>
              <a:lnSpc>
                <a:spcPts val="1764"/>
              </a:lnSpc>
            </a:pPr>
            <a:r>
              <a:rPr lang="en-US" sz="1357">
                <a:solidFill>
                  <a:srgbClr val="FFFFFF"/>
                </a:solidFill>
                <a:latin typeface="IBM Plex Sans"/>
              </a:rPr>
              <a:t>CB.EN.U4ELC22036</a:t>
            </a:r>
          </a:p>
          <a:p>
            <a:pPr>
              <a:lnSpc>
                <a:spcPts val="1764"/>
              </a:lnSpc>
            </a:pPr>
          </a:p>
          <a:p>
            <a:pPr>
              <a:lnSpc>
                <a:spcPts val="1764"/>
              </a:lnSpc>
            </a:pPr>
          </a:p>
        </p:txBody>
      </p:sp>
      <p:sp>
        <p:nvSpPr>
          <p:cNvPr name="TextBox 9" id="9"/>
          <p:cNvSpPr txBox="true"/>
          <p:nvPr/>
        </p:nvSpPr>
        <p:spPr>
          <a:xfrm rot="0">
            <a:off x="4717415" y="708419"/>
            <a:ext cx="7559040" cy="930698"/>
          </a:xfrm>
          <a:prstGeom prst="rect">
            <a:avLst/>
          </a:prstGeom>
        </p:spPr>
        <p:txBody>
          <a:bodyPr anchor="t" rtlCol="false" tIns="0" lIns="0" bIns="0" rIns="0">
            <a:spAutoFit/>
          </a:bodyPr>
          <a:lstStyle/>
          <a:p>
            <a:pPr algn="r" marL="0" indent="0" lvl="0">
              <a:lnSpc>
                <a:spcPts val="7253"/>
              </a:lnSpc>
              <a:spcBef>
                <a:spcPct val="0"/>
              </a:spcBef>
            </a:pPr>
            <a:r>
              <a:rPr lang="en-US" sz="6044">
                <a:solidFill>
                  <a:srgbClr val="FFFFFF"/>
                </a:solidFill>
                <a:latin typeface="IBM Plex Sans"/>
              </a:rPr>
              <a:t>Contributions</a:t>
            </a:r>
          </a:p>
        </p:txBody>
      </p:sp>
      <p:sp>
        <p:nvSpPr>
          <p:cNvPr name="AutoShape 10" id="10"/>
          <p:cNvSpPr/>
          <p:nvPr/>
        </p:nvSpPr>
        <p:spPr>
          <a:xfrm rot="0">
            <a:off x="4508057" y="2228043"/>
            <a:ext cx="6979036" cy="2594444"/>
          </a:xfrm>
          <a:prstGeom prst="rect">
            <a:avLst/>
          </a:prstGeom>
          <a:solidFill>
            <a:srgbClr val="2E3334"/>
          </a:solidFill>
        </p:spPr>
      </p:sp>
      <p:sp>
        <p:nvSpPr>
          <p:cNvPr name="TextBox 11" id="11"/>
          <p:cNvSpPr txBox="true"/>
          <p:nvPr/>
        </p:nvSpPr>
        <p:spPr>
          <a:xfrm rot="0">
            <a:off x="4717415" y="2656240"/>
            <a:ext cx="5522764" cy="1081934"/>
          </a:xfrm>
          <a:prstGeom prst="rect">
            <a:avLst/>
          </a:prstGeom>
        </p:spPr>
        <p:txBody>
          <a:bodyPr anchor="t" rtlCol="false" tIns="0" lIns="0" bIns="0" rIns="0">
            <a:spAutoFit/>
          </a:bodyPr>
          <a:lstStyle/>
          <a:p>
            <a:pPr>
              <a:lnSpc>
                <a:spcPts val="2134"/>
              </a:lnSpc>
            </a:pPr>
            <a:r>
              <a:rPr lang="en-US" sz="1641">
                <a:solidFill>
                  <a:srgbClr val="FFFFFF"/>
                </a:solidFill>
                <a:latin typeface="IBM Plex Sans"/>
              </a:rPr>
              <a:t>Meet our design expert who had poured her time in designing the user interface(UI) with all her knowledge and skills and had also explained how the transformer tapping can be done with the help of OOPS.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72A2B"/>
        </a:solidFill>
      </p:bgPr>
    </p:bg>
    <p:spTree>
      <p:nvGrpSpPr>
        <p:cNvPr id="1" name=""/>
        <p:cNvGrpSpPr/>
        <p:nvPr/>
      </p:nvGrpSpPr>
      <p:grpSpPr>
        <a:xfrm>
          <a:off x="0" y="0"/>
          <a:ext cx="0" cy="0"/>
          <a:chOff x="0" y="0"/>
          <a:chExt cx="0" cy="0"/>
        </a:xfrm>
      </p:grpSpPr>
      <p:sp>
        <p:nvSpPr>
          <p:cNvPr name="Freeform 2" id="2"/>
          <p:cNvSpPr/>
          <p:nvPr/>
        </p:nvSpPr>
        <p:spPr>
          <a:xfrm flipH="false" flipV="false" rot="2424083">
            <a:off x="-2412108" y="5603403"/>
            <a:ext cx="5600317" cy="4083141"/>
          </a:xfrm>
          <a:custGeom>
            <a:avLst/>
            <a:gdLst/>
            <a:ahLst/>
            <a:cxnLst/>
            <a:rect r="r" b="b" t="t" l="l"/>
            <a:pathLst>
              <a:path h="4083141" w="5600317">
                <a:moveTo>
                  <a:pt x="0" y="0"/>
                </a:moveTo>
                <a:lnTo>
                  <a:pt x="5600318" y="0"/>
                </a:lnTo>
                <a:lnTo>
                  <a:pt x="5600318" y="4083140"/>
                </a:lnTo>
                <a:lnTo>
                  <a:pt x="0" y="40831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734695" y="2228043"/>
            <a:ext cx="2730309" cy="2649862"/>
          </a:xfrm>
          <a:prstGeom prst="rect">
            <a:avLst/>
          </a:prstGeom>
          <a:solidFill>
            <a:srgbClr val="2E3334"/>
          </a:solidFill>
        </p:spPr>
      </p:sp>
      <p:grpSp>
        <p:nvGrpSpPr>
          <p:cNvPr name="Group 4" id="4"/>
          <p:cNvGrpSpPr/>
          <p:nvPr/>
        </p:nvGrpSpPr>
        <p:grpSpPr>
          <a:xfrm rot="0">
            <a:off x="1089813" y="2579100"/>
            <a:ext cx="587480" cy="587480"/>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600F2"/>
            </a:solidFill>
          </p:spPr>
        </p:sp>
      </p:grpSp>
      <p:sp>
        <p:nvSpPr>
          <p:cNvPr name="Freeform 6" id="6"/>
          <p:cNvSpPr/>
          <p:nvPr/>
        </p:nvSpPr>
        <p:spPr>
          <a:xfrm flipH="false" flipV="false" rot="0">
            <a:off x="1223549" y="2754437"/>
            <a:ext cx="320008" cy="236806"/>
          </a:xfrm>
          <a:custGeom>
            <a:avLst/>
            <a:gdLst/>
            <a:ahLst/>
            <a:cxnLst/>
            <a:rect r="r" b="b" t="t" l="l"/>
            <a:pathLst>
              <a:path h="236806" w="320008">
                <a:moveTo>
                  <a:pt x="0" y="0"/>
                </a:moveTo>
                <a:lnTo>
                  <a:pt x="320008" y="0"/>
                </a:lnTo>
                <a:lnTo>
                  <a:pt x="320008" y="236806"/>
                </a:lnTo>
                <a:lnTo>
                  <a:pt x="0" y="2368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89813" y="3614197"/>
            <a:ext cx="2012946" cy="238430"/>
          </a:xfrm>
          <a:prstGeom prst="rect">
            <a:avLst/>
          </a:prstGeom>
        </p:spPr>
        <p:txBody>
          <a:bodyPr anchor="t" rtlCol="false" tIns="0" lIns="0" bIns="0" rIns="0">
            <a:spAutoFit/>
          </a:bodyPr>
          <a:lstStyle/>
          <a:p>
            <a:pPr>
              <a:lnSpc>
                <a:spcPts val="1976"/>
              </a:lnSpc>
            </a:pPr>
          </a:p>
        </p:txBody>
      </p:sp>
      <p:sp>
        <p:nvSpPr>
          <p:cNvPr name="TextBox 8" id="8"/>
          <p:cNvSpPr txBox="true"/>
          <p:nvPr/>
        </p:nvSpPr>
        <p:spPr>
          <a:xfrm rot="0">
            <a:off x="1089813" y="4046072"/>
            <a:ext cx="2012946" cy="895893"/>
          </a:xfrm>
          <a:prstGeom prst="rect">
            <a:avLst/>
          </a:prstGeom>
        </p:spPr>
        <p:txBody>
          <a:bodyPr anchor="t" rtlCol="false" tIns="0" lIns="0" bIns="0" rIns="0">
            <a:spAutoFit/>
          </a:bodyPr>
          <a:lstStyle/>
          <a:p>
            <a:pPr>
              <a:lnSpc>
                <a:spcPts val="1764"/>
              </a:lnSpc>
            </a:pPr>
            <a:r>
              <a:rPr lang="en-US" sz="1357">
                <a:solidFill>
                  <a:srgbClr val="FFFFFF"/>
                </a:solidFill>
                <a:latin typeface="IBM Plex Sans Bold"/>
              </a:rPr>
              <a:t>Suren Karthik B J</a:t>
            </a:r>
          </a:p>
          <a:p>
            <a:pPr>
              <a:lnSpc>
                <a:spcPts val="1764"/>
              </a:lnSpc>
            </a:pPr>
            <a:r>
              <a:rPr lang="en-US" sz="1357">
                <a:solidFill>
                  <a:srgbClr val="FFFFFF"/>
                </a:solidFill>
                <a:latin typeface="IBM Plex Sans"/>
              </a:rPr>
              <a:t>CB.EN.U4ELC22051</a:t>
            </a:r>
          </a:p>
          <a:p>
            <a:pPr>
              <a:lnSpc>
                <a:spcPts val="1764"/>
              </a:lnSpc>
            </a:pPr>
          </a:p>
          <a:p>
            <a:pPr>
              <a:lnSpc>
                <a:spcPts val="1764"/>
              </a:lnSpc>
            </a:pPr>
          </a:p>
        </p:txBody>
      </p:sp>
      <p:sp>
        <p:nvSpPr>
          <p:cNvPr name="TextBox 9" id="9"/>
          <p:cNvSpPr txBox="true"/>
          <p:nvPr/>
        </p:nvSpPr>
        <p:spPr>
          <a:xfrm rot="0">
            <a:off x="4717415" y="708419"/>
            <a:ext cx="7559040" cy="930698"/>
          </a:xfrm>
          <a:prstGeom prst="rect">
            <a:avLst/>
          </a:prstGeom>
        </p:spPr>
        <p:txBody>
          <a:bodyPr anchor="t" rtlCol="false" tIns="0" lIns="0" bIns="0" rIns="0">
            <a:spAutoFit/>
          </a:bodyPr>
          <a:lstStyle/>
          <a:p>
            <a:pPr algn="r" marL="0" indent="0" lvl="0">
              <a:lnSpc>
                <a:spcPts val="7253"/>
              </a:lnSpc>
              <a:spcBef>
                <a:spcPct val="0"/>
              </a:spcBef>
            </a:pPr>
            <a:r>
              <a:rPr lang="en-US" sz="6044">
                <a:solidFill>
                  <a:srgbClr val="FFFFFF"/>
                </a:solidFill>
                <a:latin typeface="IBM Plex Sans"/>
              </a:rPr>
              <a:t>Contributions</a:t>
            </a:r>
          </a:p>
        </p:txBody>
      </p:sp>
      <p:sp>
        <p:nvSpPr>
          <p:cNvPr name="AutoShape 10" id="10"/>
          <p:cNvSpPr/>
          <p:nvPr/>
        </p:nvSpPr>
        <p:spPr>
          <a:xfrm rot="0">
            <a:off x="4508057" y="2228043"/>
            <a:ext cx="6979036" cy="2594444"/>
          </a:xfrm>
          <a:prstGeom prst="rect">
            <a:avLst/>
          </a:prstGeom>
          <a:solidFill>
            <a:srgbClr val="2E3334"/>
          </a:solidFill>
        </p:spPr>
      </p:sp>
      <p:sp>
        <p:nvSpPr>
          <p:cNvPr name="TextBox 11" id="11"/>
          <p:cNvSpPr txBox="true"/>
          <p:nvPr/>
        </p:nvSpPr>
        <p:spPr>
          <a:xfrm rot="0">
            <a:off x="4717415" y="2542390"/>
            <a:ext cx="5522764" cy="811001"/>
          </a:xfrm>
          <a:prstGeom prst="rect">
            <a:avLst/>
          </a:prstGeom>
        </p:spPr>
        <p:txBody>
          <a:bodyPr anchor="t" rtlCol="false" tIns="0" lIns="0" bIns="0" rIns="0">
            <a:spAutoFit/>
          </a:bodyPr>
          <a:lstStyle/>
          <a:p>
            <a:pPr>
              <a:lnSpc>
                <a:spcPts val="2134"/>
              </a:lnSpc>
            </a:pPr>
            <a:r>
              <a:rPr lang="en-US" sz="1641">
                <a:solidFill>
                  <a:srgbClr val="FFFFFF"/>
                </a:solidFill>
                <a:latin typeface="IBM Plex Sans"/>
              </a:rPr>
              <a:t>Meet our think-tank who had contributed the overall idea and had also explained the conclusion that were discussed and mentioned in the previously shown slides </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272A2B"/>
        </a:solidFill>
      </p:bgPr>
    </p:bg>
    <p:spTree>
      <p:nvGrpSpPr>
        <p:cNvPr id="1" name=""/>
        <p:cNvGrpSpPr/>
        <p:nvPr/>
      </p:nvGrpSpPr>
      <p:grpSpPr>
        <a:xfrm>
          <a:off x="0" y="0"/>
          <a:ext cx="0" cy="0"/>
          <a:chOff x="0" y="0"/>
          <a:chExt cx="0" cy="0"/>
        </a:xfrm>
      </p:grpSpPr>
      <p:sp>
        <p:nvSpPr>
          <p:cNvPr name="AutoShape 2" id="2"/>
          <p:cNvSpPr/>
          <p:nvPr/>
        </p:nvSpPr>
        <p:spPr>
          <a:xfrm rot="0">
            <a:off x="3175" y="7185382"/>
            <a:ext cx="13004800" cy="129818"/>
          </a:xfrm>
          <a:prstGeom prst="rect">
            <a:avLst/>
          </a:prstGeom>
          <a:solidFill>
            <a:srgbClr val="9600F2"/>
          </a:solidFill>
        </p:spPr>
      </p:sp>
      <p:sp>
        <p:nvSpPr>
          <p:cNvPr name="TextBox 3" id="3"/>
          <p:cNvSpPr txBox="true"/>
          <p:nvPr/>
        </p:nvSpPr>
        <p:spPr>
          <a:xfrm rot="0">
            <a:off x="734695" y="3736970"/>
            <a:ext cx="3873131" cy="350040"/>
          </a:xfrm>
          <a:prstGeom prst="rect">
            <a:avLst/>
          </a:prstGeom>
        </p:spPr>
        <p:txBody>
          <a:bodyPr anchor="t" rtlCol="false" tIns="0" lIns="0" bIns="0" rIns="0">
            <a:spAutoFit/>
          </a:bodyPr>
          <a:lstStyle/>
          <a:p>
            <a:pPr marL="475938" indent="-237969" lvl="1">
              <a:lnSpc>
                <a:spcPts val="2865"/>
              </a:lnSpc>
              <a:buFont typeface="Arial"/>
              <a:buChar char="•"/>
            </a:pPr>
            <a:r>
              <a:rPr lang="en-US" sz="2204">
                <a:solidFill>
                  <a:srgbClr val="FFFFFF"/>
                </a:solidFill>
                <a:latin typeface="IBM Plex Sans"/>
              </a:rPr>
              <a:t>Contributions</a:t>
            </a:r>
          </a:p>
        </p:txBody>
      </p:sp>
      <p:sp>
        <p:nvSpPr>
          <p:cNvPr name="TextBox 4" id="4"/>
          <p:cNvSpPr txBox="true"/>
          <p:nvPr/>
        </p:nvSpPr>
        <p:spPr>
          <a:xfrm rot="0">
            <a:off x="734695" y="3197362"/>
            <a:ext cx="3873131" cy="350040"/>
          </a:xfrm>
          <a:prstGeom prst="rect">
            <a:avLst/>
          </a:prstGeom>
        </p:spPr>
        <p:txBody>
          <a:bodyPr anchor="t" rtlCol="false" tIns="0" lIns="0" bIns="0" rIns="0">
            <a:spAutoFit/>
          </a:bodyPr>
          <a:lstStyle/>
          <a:p>
            <a:pPr marL="475938" indent="-237969" lvl="1">
              <a:lnSpc>
                <a:spcPts val="2865"/>
              </a:lnSpc>
              <a:buFont typeface="Arial"/>
              <a:buChar char="•"/>
            </a:pPr>
            <a:r>
              <a:rPr lang="en-US" sz="2204">
                <a:solidFill>
                  <a:srgbClr val="FFFFFF"/>
                </a:solidFill>
                <a:latin typeface="IBM Plex Sans"/>
              </a:rPr>
              <a:t>Modules used</a:t>
            </a:r>
          </a:p>
        </p:txBody>
      </p:sp>
      <p:sp>
        <p:nvSpPr>
          <p:cNvPr name="TextBox 5" id="5"/>
          <p:cNvSpPr txBox="true"/>
          <p:nvPr/>
        </p:nvSpPr>
        <p:spPr>
          <a:xfrm rot="0">
            <a:off x="734695" y="2655694"/>
            <a:ext cx="3873131" cy="350040"/>
          </a:xfrm>
          <a:prstGeom prst="rect">
            <a:avLst/>
          </a:prstGeom>
        </p:spPr>
        <p:txBody>
          <a:bodyPr anchor="t" rtlCol="false" tIns="0" lIns="0" bIns="0" rIns="0">
            <a:spAutoFit/>
          </a:bodyPr>
          <a:lstStyle/>
          <a:p>
            <a:pPr marL="475938" indent="-237969" lvl="1">
              <a:lnSpc>
                <a:spcPts val="2865"/>
              </a:lnSpc>
              <a:buFont typeface="Arial"/>
              <a:buChar char="•"/>
            </a:pPr>
            <a:r>
              <a:rPr lang="en-US" sz="2204">
                <a:solidFill>
                  <a:srgbClr val="FFFFFF"/>
                </a:solidFill>
                <a:latin typeface="IBM Plex Sans"/>
              </a:rPr>
              <a:t>Implementation</a:t>
            </a:r>
          </a:p>
        </p:txBody>
      </p:sp>
      <p:sp>
        <p:nvSpPr>
          <p:cNvPr name="TextBox 6" id="6"/>
          <p:cNvSpPr txBox="true"/>
          <p:nvPr/>
        </p:nvSpPr>
        <p:spPr>
          <a:xfrm rot="0">
            <a:off x="7998249" y="708419"/>
            <a:ext cx="4278206" cy="930698"/>
          </a:xfrm>
          <a:prstGeom prst="rect">
            <a:avLst/>
          </a:prstGeom>
        </p:spPr>
        <p:txBody>
          <a:bodyPr anchor="t" rtlCol="false" tIns="0" lIns="0" bIns="0" rIns="0">
            <a:spAutoFit/>
          </a:bodyPr>
          <a:lstStyle/>
          <a:p>
            <a:pPr algn="r" marL="0" indent="0" lvl="0">
              <a:lnSpc>
                <a:spcPts val="7253"/>
              </a:lnSpc>
              <a:spcBef>
                <a:spcPct val="0"/>
              </a:spcBef>
            </a:pPr>
            <a:r>
              <a:rPr lang="en-US" sz="6044" u="none">
                <a:solidFill>
                  <a:srgbClr val="FFFFFF"/>
                </a:solidFill>
                <a:latin typeface="IBM Plex Sans Bold"/>
              </a:rPr>
              <a:t>Agenda</a:t>
            </a:r>
          </a:p>
        </p:txBody>
      </p:sp>
      <p:sp>
        <p:nvSpPr>
          <p:cNvPr name="TextBox 7" id="7"/>
          <p:cNvSpPr txBox="true"/>
          <p:nvPr/>
        </p:nvSpPr>
        <p:spPr>
          <a:xfrm rot="0">
            <a:off x="734695" y="2114730"/>
            <a:ext cx="3873131" cy="350040"/>
          </a:xfrm>
          <a:prstGeom prst="rect">
            <a:avLst/>
          </a:prstGeom>
        </p:spPr>
        <p:txBody>
          <a:bodyPr anchor="t" rtlCol="false" tIns="0" lIns="0" bIns="0" rIns="0">
            <a:spAutoFit/>
          </a:bodyPr>
          <a:lstStyle/>
          <a:p>
            <a:pPr marL="475938" indent="-237969" lvl="1">
              <a:lnSpc>
                <a:spcPts val="2865"/>
              </a:lnSpc>
              <a:buFont typeface="Arial"/>
              <a:buChar char="•"/>
            </a:pPr>
            <a:r>
              <a:rPr lang="en-US" sz="2204">
                <a:solidFill>
                  <a:srgbClr val="FFFFFF"/>
                </a:solidFill>
                <a:latin typeface="IBM Plex Sans"/>
              </a:rPr>
              <a:t>Overview</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272A2B"/>
        </a:solidFill>
      </p:bgPr>
    </p:bg>
    <p:spTree>
      <p:nvGrpSpPr>
        <p:cNvPr id="1" name=""/>
        <p:cNvGrpSpPr/>
        <p:nvPr/>
      </p:nvGrpSpPr>
      <p:grpSpPr>
        <a:xfrm>
          <a:off x="0" y="0"/>
          <a:ext cx="0" cy="0"/>
          <a:chOff x="0" y="0"/>
          <a:chExt cx="0" cy="0"/>
        </a:xfrm>
      </p:grpSpPr>
      <p:sp>
        <p:nvSpPr>
          <p:cNvPr name="Freeform 2" id="2"/>
          <p:cNvSpPr/>
          <p:nvPr/>
        </p:nvSpPr>
        <p:spPr>
          <a:xfrm flipH="false" flipV="false" rot="2424083">
            <a:off x="-2412108" y="5603403"/>
            <a:ext cx="5600317" cy="4083141"/>
          </a:xfrm>
          <a:custGeom>
            <a:avLst/>
            <a:gdLst/>
            <a:ahLst/>
            <a:cxnLst/>
            <a:rect r="r" b="b" t="t" l="l"/>
            <a:pathLst>
              <a:path h="4083141" w="5600317">
                <a:moveTo>
                  <a:pt x="0" y="0"/>
                </a:moveTo>
                <a:lnTo>
                  <a:pt x="5600318" y="0"/>
                </a:lnTo>
                <a:lnTo>
                  <a:pt x="5600318" y="4083140"/>
                </a:lnTo>
                <a:lnTo>
                  <a:pt x="0" y="40831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734695" y="2228043"/>
            <a:ext cx="2730309" cy="2649862"/>
          </a:xfrm>
          <a:prstGeom prst="rect">
            <a:avLst/>
          </a:prstGeom>
          <a:solidFill>
            <a:srgbClr val="2E3334"/>
          </a:solidFill>
        </p:spPr>
      </p:sp>
      <p:grpSp>
        <p:nvGrpSpPr>
          <p:cNvPr name="Group 4" id="4"/>
          <p:cNvGrpSpPr/>
          <p:nvPr/>
        </p:nvGrpSpPr>
        <p:grpSpPr>
          <a:xfrm rot="0">
            <a:off x="1089813" y="2579100"/>
            <a:ext cx="587480" cy="587480"/>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600F2"/>
            </a:solidFill>
          </p:spPr>
        </p:sp>
      </p:grpSp>
      <p:sp>
        <p:nvSpPr>
          <p:cNvPr name="Freeform 6" id="6"/>
          <p:cNvSpPr/>
          <p:nvPr/>
        </p:nvSpPr>
        <p:spPr>
          <a:xfrm flipH="false" flipV="false" rot="0">
            <a:off x="1223549" y="2754437"/>
            <a:ext cx="320008" cy="236806"/>
          </a:xfrm>
          <a:custGeom>
            <a:avLst/>
            <a:gdLst/>
            <a:ahLst/>
            <a:cxnLst/>
            <a:rect r="r" b="b" t="t" l="l"/>
            <a:pathLst>
              <a:path h="236806" w="320008">
                <a:moveTo>
                  <a:pt x="0" y="0"/>
                </a:moveTo>
                <a:lnTo>
                  <a:pt x="320008" y="0"/>
                </a:lnTo>
                <a:lnTo>
                  <a:pt x="320008" y="236806"/>
                </a:lnTo>
                <a:lnTo>
                  <a:pt x="0" y="2368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89813" y="3614197"/>
            <a:ext cx="2012946" cy="238430"/>
          </a:xfrm>
          <a:prstGeom prst="rect">
            <a:avLst/>
          </a:prstGeom>
        </p:spPr>
        <p:txBody>
          <a:bodyPr anchor="t" rtlCol="false" tIns="0" lIns="0" bIns="0" rIns="0">
            <a:spAutoFit/>
          </a:bodyPr>
          <a:lstStyle/>
          <a:p>
            <a:pPr>
              <a:lnSpc>
                <a:spcPts val="1976"/>
              </a:lnSpc>
            </a:pPr>
          </a:p>
        </p:txBody>
      </p:sp>
      <p:sp>
        <p:nvSpPr>
          <p:cNvPr name="TextBox 8" id="8"/>
          <p:cNvSpPr txBox="true"/>
          <p:nvPr/>
        </p:nvSpPr>
        <p:spPr>
          <a:xfrm rot="0">
            <a:off x="1089813" y="4046072"/>
            <a:ext cx="2012946" cy="672373"/>
          </a:xfrm>
          <a:prstGeom prst="rect">
            <a:avLst/>
          </a:prstGeom>
        </p:spPr>
        <p:txBody>
          <a:bodyPr anchor="t" rtlCol="false" tIns="0" lIns="0" bIns="0" rIns="0">
            <a:spAutoFit/>
          </a:bodyPr>
          <a:lstStyle/>
          <a:p>
            <a:pPr>
              <a:lnSpc>
                <a:spcPts val="1764"/>
              </a:lnSpc>
            </a:pPr>
            <a:r>
              <a:rPr lang="en-US" sz="1357">
                <a:solidFill>
                  <a:srgbClr val="FFFFFF"/>
                </a:solidFill>
                <a:latin typeface="IBM Plex Sans Bold"/>
              </a:rPr>
              <a:t>Pranav Karthikeyan</a:t>
            </a:r>
          </a:p>
          <a:p>
            <a:pPr>
              <a:lnSpc>
                <a:spcPts val="1764"/>
              </a:lnSpc>
            </a:pPr>
            <a:r>
              <a:rPr lang="en-US" sz="1357">
                <a:solidFill>
                  <a:srgbClr val="FFFFFF"/>
                </a:solidFill>
                <a:latin typeface="IBM Plex Sans"/>
              </a:rPr>
              <a:t>CB.EN.U4ELC22062</a:t>
            </a:r>
          </a:p>
          <a:p>
            <a:pPr>
              <a:lnSpc>
                <a:spcPts val="1764"/>
              </a:lnSpc>
            </a:pPr>
          </a:p>
        </p:txBody>
      </p:sp>
      <p:sp>
        <p:nvSpPr>
          <p:cNvPr name="TextBox 9" id="9"/>
          <p:cNvSpPr txBox="true"/>
          <p:nvPr/>
        </p:nvSpPr>
        <p:spPr>
          <a:xfrm rot="0">
            <a:off x="4717415" y="708419"/>
            <a:ext cx="7559040" cy="930698"/>
          </a:xfrm>
          <a:prstGeom prst="rect">
            <a:avLst/>
          </a:prstGeom>
        </p:spPr>
        <p:txBody>
          <a:bodyPr anchor="t" rtlCol="false" tIns="0" lIns="0" bIns="0" rIns="0">
            <a:spAutoFit/>
          </a:bodyPr>
          <a:lstStyle/>
          <a:p>
            <a:pPr algn="r" marL="0" indent="0" lvl="0">
              <a:lnSpc>
                <a:spcPts val="7253"/>
              </a:lnSpc>
              <a:spcBef>
                <a:spcPct val="0"/>
              </a:spcBef>
            </a:pPr>
            <a:r>
              <a:rPr lang="en-US" sz="6044">
                <a:solidFill>
                  <a:srgbClr val="FFFFFF"/>
                </a:solidFill>
                <a:latin typeface="IBM Plex Sans"/>
              </a:rPr>
              <a:t>Contributions</a:t>
            </a:r>
          </a:p>
        </p:txBody>
      </p:sp>
      <p:sp>
        <p:nvSpPr>
          <p:cNvPr name="AutoShape 10" id="10"/>
          <p:cNvSpPr/>
          <p:nvPr/>
        </p:nvSpPr>
        <p:spPr>
          <a:xfrm rot="0">
            <a:off x="4508057" y="2228043"/>
            <a:ext cx="6979036" cy="2594444"/>
          </a:xfrm>
          <a:prstGeom prst="rect">
            <a:avLst/>
          </a:prstGeom>
          <a:solidFill>
            <a:srgbClr val="2E3334"/>
          </a:solidFill>
        </p:spPr>
      </p:sp>
      <p:sp>
        <p:nvSpPr>
          <p:cNvPr name="TextBox 11" id="11"/>
          <p:cNvSpPr txBox="true"/>
          <p:nvPr/>
        </p:nvSpPr>
        <p:spPr>
          <a:xfrm rot="0">
            <a:off x="4717415" y="2542390"/>
            <a:ext cx="5522764" cy="1307260"/>
          </a:xfrm>
          <a:prstGeom prst="rect">
            <a:avLst/>
          </a:prstGeom>
        </p:spPr>
        <p:txBody>
          <a:bodyPr anchor="t" rtlCol="false" tIns="0" lIns="0" bIns="0" rIns="0">
            <a:spAutoFit/>
          </a:bodyPr>
          <a:lstStyle/>
          <a:p>
            <a:pPr>
              <a:lnSpc>
                <a:spcPts val="2134"/>
              </a:lnSpc>
            </a:pPr>
            <a:r>
              <a:rPr lang="en-US" sz="1641">
                <a:solidFill>
                  <a:srgbClr val="FFFFFF"/>
                </a:solidFill>
                <a:latin typeface="IBM Plex Sans"/>
              </a:rPr>
              <a:t>Meet our master coder who had poured his time into developing the program and logical ideas on how the program works with all his skills. </a:t>
            </a:r>
            <a:r>
              <a:rPr lang="en-US" sz="1641">
                <a:solidFill>
                  <a:srgbClr val="FFFFFF"/>
                </a:solidFill>
                <a:latin typeface="IBM Plex Sans"/>
              </a:rPr>
              <a:t>He had also explained the modules that are used in the program.</a:t>
            </a:r>
          </a:p>
          <a:p>
            <a:pPr>
              <a:lnSpc>
                <a:spcPts val="1764"/>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272A2B"/>
        </a:solidFill>
      </p:bgPr>
    </p:bg>
    <p:spTree>
      <p:nvGrpSpPr>
        <p:cNvPr id="1" name=""/>
        <p:cNvGrpSpPr/>
        <p:nvPr/>
      </p:nvGrpSpPr>
      <p:grpSpPr>
        <a:xfrm>
          <a:off x="0" y="0"/>
          <a:ext cx="0" cy="0"/>
          <a:chOff x="0" y="0"/>
          <a:chExt cx="0" cy="0"/>
        </a:xfrm>
      </p:grpSpPr>
      <p:grpSp>
        <p:nvGrpSpPr>
          <p:cNvPr name="Group 2" id="2"/>
          <p:cNvGrpSpPr/>
          <p:nvPr/>
        </p:nvGrpSpPr>
        <p:grpSpPr>
          <a:xfrm rot="0">
            <a:off x="10047732" y="731520"/>
            <a:ext cx="2228723" cy="344177"/>
            <a:chOff x="0" y="0"/>
            <a:chExt cx="2971631" cy="458903"/>
          </a:xfrm>
        </p:grpSpPr>
        <p:sp>
          <p:nvSpPr>
            <p:cNvPr name="AutoShape 3" id="3"/>
            <p:cNvSpPr/>
            <p:nvPr/>
          </p:nvSpPr>
          <p:spPr>
            <a:xfrm rot="0">
              <a:off x="0" y="0"/>
              <a:ext cx="2971631" cy="458903"/>
            </a:xfrm>
            <a:prstGeom prst="rect">
              <a:avLst/>
            </a:prstGeom>
            <a:solidFill>
              <a:srgbClr val="9600F2"/>
            </a:solidFill>
          </p:spPr>
        </p:sp>
        <p:sp>
          <p:nvSpPr>
            <p:cNvPr name="TextBox 4" id="4"/>
            <p:cNvSpPr txBox="true"/>
            <p:nvPr/>
          </p:nvSpPr>
          <p:spPr>
            <a:xfrm rot="0">
              <a:off x="207419" y="90898"/>
              <a:ext cx="2642551" cy="258072"/>
            </a:xfrm>
            <a:prstGeom prst="rect">
              <a:avLst/>
            </a:prstGeom>
          </p:spPr>
          <p:txBody>
            <a:bodyPr anchor="t" rtlCol="false" tIns="0" lIns="0" bIns="0" rIns="0">
              <a:spAutoFit/>
            </a:bodyPr>
            <a:lstStyle/>
            <a:p>
              <a:pPr algn="ctr">
                <a:lnSpc>
                  <a:spcPts val="1692"/>
                </a:lnSpc>
                <a:spcBef>
                  <a:spcPct val="0"/>
                </a:spcBef>
              </a:pPr>
              <a:r>
                <a:rPr lang="en-US" sz="1208">
                  <a:solidFill>
                    <a:srgbClr val="FFFFFF"/>
                  </a:solidFill>
                  <a:latin typeface="IBM Plex Sans Bold"/>
                  <a:hlinkClick r:id="rId2" action="ppaction://hlinksldjump"/>
                </a:rPr>
                <a:t>BACK TO AGENDA PAGE</a:t>
              </a:r>
            </a:p>
          </p:txBody>
        </p:sp>
      </p:grpSp>
      <p:sp>
        <p:nvSpPr>
          <p:cNvPr name="Freeform 5" id="5"/>
          <p:cNvSpPr/>
          <p:nvPr/>
        </p:nvSpPr>
        <p:spPr>
          <a:xfrm flipH="false" flipV="false" rot="-9513368">
            <a:off x="-2415912" y="2925611"/>
            <a:ext cx="5288126" cy="6123093"/>
          </a:xfrm>
          <a:custGeom>
            <a:avLst/>
            <a:gdLst/>
            <a:ahLst/>
            <a:cxnLst/>
            <a:rect r="r" b="b" t="t" l="l"/>
            <a:pathLst>
              <a:path h="6123093" w="5288126">
                <a:moveTo>
                  <a:pt x="0" y="0"/>
                </a:moveTo>
                <a:lnTo>
                  <a:pt x="5288126" y="0"/>
                </a:lnTo>
                <a:lnTo>
                  <a:pt x="5288126" y="6123093"/>
                </a:lnTo>
                <a:lnTo>
                  <a:pt x="0" y="61230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734695" y="5652982"/>
            <a:ext cx="5089134" cy="930698"/>
          </a:xfrm>
          <a:prstGeom prst="rect">
            <a:avLst/>
          </a:prstGeom>
        </p:spPr>
        <p:txBody>
          <a:bodyPr anchor="t" rtlCol="false" tIns="0" lIns="0" bIns="0" rIns="0">
            <a:spAutoFit/>
          </a:bodyPr>
          <a:lstStyle/>
          <a:p>
            <a:pPr marL="0" indent="0" lvl="0">
              <a:lnSpc>
                <a:spcPts val="7253"/>
              </a:lnSpc>
              <a:spcBef>
                <a:spcPct val="0"/>
              </a:spcBef>
            </a:pPr>
            <a:r>
              <a:rPr lang="en-US" sz="6044">
                <a:solidFill>
                  <a:srgbClr val="FFFFFF"/>
                </a:solidFill>
                <a:latin typeface="IBM Plex Sans"/>
              </a:rPr>
              <a:t>Thank You</a:t>
            </a:r>
          </a:p>
        </p:txBody>
      </p:sp>
      <p:grpSp>
        <p:nvGrpSpPr>
          <p:cNvPr name="Group 7" id="7"/>
          <p:cNvGrpSpPr/>
          <p:nvPr/>
        </p:nvGrpSpPr>
        <p:grpSpPr>
          <a:xfrm rot="0">
            <a:off x="7659751" y="2942121"/>
            <a:ext cx="4616704" cy="3628845"/>
            <a:chOff x="0" y="0"/>
            <a:chExt cx="6155605" cy="4838460"/>
          </a:xfrm>
        </p:grpSpPr>
        <p:sp>
          <p:nvSpPr>
            <p:cNvPr name="AutoShape 8" id="8"/>
            <p:cNvSpPr/>
            <p:nvPr/>
          </p:nvSpPr>
          <p:spPr>
            <a:xfrm>
              <a:off x="0" y="3397641"/>
              <a:ext cx="6155605" cy="0"/>
            </a:xfrm>
            <a:prstGeom prst="line">
              <a:avLst/>
            </a:prstGeom>
            <a:ln cap="flat" w="9031">
              <a:solidFill>
                <a:srgbClr val="FFFFFF"/>
              </a:solidFill>
              <a:prstDash val="solid"/>
              <a:headEnd type="none" len="sm" w="sm"/>
              <a:tailEnd type="none" len="sm" w="sm"/>
            </a:ln>
          </p:spPr>
        </p:sp>
        <p:sp>
          <p:nvSpPr>
            <p:cNvPr name="AutoShape 9" id="9"/>
            <p:cNvSpPr/>
            <p:nvPr/>
          </p:nvSpPr>
          <p:spPr>
            <a:xfrm>
              <a:off x="0" y="1440818"/>
              <a:ext cx="6155605" cy="0"/>
            </a:xfrm>
            <a:prstGeom prst="line">
              <a:avLst/>
            </a:prstGeom>
            <a:ln cap="flat" w="9031">
              <a:solidFill>
                <a:srgbClr val="FFFFFF"/>
              </a:solidFill>
              <a:prstDash val="solid"/>
              <a:headEnd type="none" len="sm" w="sm"/>
              <a:tailEnd type="none" len="sm" w="sm"/>
            </a:ln>
          </p:spPr>
        </p:sp>
        <p:sp>
          <p:nvSpPr>
            <p:cNvPr name="TextBox 10" id="10"/>
            <p:cNvSpPr txBox="true"/>
            <p:nvPr/>
          </p:nvSpPr>
          <p:spPr>
            <a:xfrm rot="0">
              <a:off x="0" y="554868"/>
              <a:ext cx="5345909" cy="369946"/>
            </a:xfrm>
            <a:prstGeom prst="rect">
              <a:avLst/>
            </a:prstGeom>
          </p:spPr>
          <p:txBody>
            <a:bodyPr anchor="t" rtlCol="false" tIns="0" lIns="0" bIns="0" rIns="0">
              <a:spAutoFit/>
            </a:bodyPr>
            <a:lstStyle/>
            <a:p>
              <a:pPr>
                <a:lnSpc>
                  <a:spcPts val="2311"/>
                </a:lnSpc>
              </a:pPr>
              <a:r>
                <a:rPr lang="en-US" sz="1777">
                  <a:solidFill>
                    <a:srgbClr val="FFFFFF"/>
                  </a:solidFill>
                  <a:latin typeface="IBM Plex Sans"/>
                </a:rPr>
                <a:t>geeksforgeeks.com</a:t>
              </a:r>
            </a:p>
          </p:txBody>
        </p:sp>
        <p:sp>
          <p:nvSpPr>
            <p:cNvPr name="TextBox 11" id="11"/>
            <p:cNvSpPr txBox="true"/>
            <p:nvPr/>
          </p:nvSpPr>
          <p:spPr>
            <a:xfrm rot="0">
              <a:off x="0" y="-9572"/>
              <a:ext cx="5345909" cy="409302"/>
            </a:xfrm>
            <a:prstGeom prst="rect">
              <a:avLst/>
            </a:prstGeom>
          </p:spPr>
          <p:txBody>
            <a:bodyPr anchor="t" rtlCol="false" tIns="0" lIns="0" bIns="0" rIns="0">
              <a:spAutoFit/>
            </a:bodyPr>
            <a:lstStyle/>
            <a:p>
              <a:pPr>
                <a:lnSpc>
                  <a:spcPts val="2588"/>
                </a:lnSpc>
              </a:pPr>
              <a:r>
                <a:rPr lang="en-US" sz="1991">
                  <a:solidFill>
                    <a:srgbClr val="9600F2"/>
                  </a:solidFill>
                  <a:latin typeface="IBM Plex Sans Bold"/>
                </a:rPr>
                <a:t>Geeks for Geeks</a:t>
              </a:r>
            </a:p>
          </p:txBody>
        </p:sp>
        <p:sp>
          <p:nvSpPr>
            <p:cNvPr name="TextBox 12" id="12"/>
            <p:cNvSpPr txBox="true"/>
            <p:nvPr/>
          </p:nvSpPr>
          <p:spPr>
            <a:xfrm rot="0">
              <a:off x="0" y="2511691"/>
              <a:ext cx="5345909" cy="369946"/>
            </a:xfrm>
            <a:prstGeom prst="rect">
              <a:avLst/>
            </a:prstGeom>
          </p:spPr>
          <p:txBody>
            <a:bodyPr anchor="t" rtlCol="false" tIns="0" lIns="0" bIns="0" rIns="0">
              <a:spAutoFit/>
            </a:bodyPr>
            <a:lstStyle/>
            <a:p>
              <a:pPr>
                <a:lnSpc>
                  <a:spcPts val="2311"/>
                </a:lnSpc>
              </a:pPr>
              <a:r>
                <a:rPr lang="en-US" sz="1777">
                  <a:solidFill>
                    <a:srgbClr val="FFFFFF"/>
                  </a:solidFill>
                  <a:latin typeface="IBM Plex Sans"/>
                </a:rPr>
                <a:t>pypi.org</a:t>
              </a:r>
            </a:p>
          </p:txBody>
        </p:sp>
        <p:sp>
          <p:nvSpPr>
            <p:cNvPr name="TextBox 13" id="13"/>
            <p:cNvSpPr txBox="true"/>
            <p:nvPr/>
          </p:nvSpPr>
          <p:spPr>
            <a:xfrm rot="0">
              <a:off x="0" y="1947251"/>
              <a:ext cx="5345909" cy="409302"/>
            </a:xfrm>
            <a:prstGeom prst="rect">
              <a:avLst/>
            </a:prstGeom>
          </p:spPr>
          <p:txBody>
            <a:bodyPr anchor="t" rtlCol="false" tIns="0" lIns="0" bIns="0" rIns="0">
              <a:spAutoFit/>
            </a:bodyPr>
            <a:lstStyle/>
            <a:p>
              <a:pPr>
                <a:lnSpc>
                  <a:spcPts val="2588"/>
                </a:lnSpc>
              </a:pPr>
              <a:r>
                <a:rPr lang="en-US" sz="1991">
                  <a:solidFill>
                    <a:srgbClr val="9600F2"/>
                  </a:solidFill>
                  <a:latin typeface="IBM Plex Sans Bold"/>
                </a:rPr>
                <a:t>Pypi Manager</a:t>
              </a:r>
            </a:p>
          </p:txBody>
        </p:sp>
        <p:sp>
          <p:nvSpPr>
            <p:cNvPr name="TextBox 14" id="14"/>
            <p:cNvSpPr txBox="true"/>
            <p:nvPr/>
          </p:nvSpPr>
          <p:spPr>
            <a:xfrm rot="0">
              <a:off x="0" y="4468514"/>
              <a:ext cx="5345909" cy="369946"/>
            </a:xfrm>
            <a:prstGeom prst="rect">
              <a:avLst/>
            </a:prstGeom>
          </p:spPr>
          <p:txBody>
            <a:bodyPr anchor="t" rtlCol="false" tIns="0" lIns="0" bIns="0" rIns="0">
              <a:spAutoFit/>
            </a:bodyPr>
            <a:lstStyle/>
            <a:p>
              <a:pPr>
                <a:lnSpc>
                  <a:spcPts val="2311"/>
                </a:lnSpc>
              </a:pPr>
              <a:r>
                <a:rPr lang="en-US" sz="1777">
                  <a:solidFill>
                    <a:srgbClr val="FFFFFF"/>
                  </a:solidFill>
                  <a:latin typeface="IBM Plex Sans"/>
                </a:rPr>
                <a:t>programiz.com</a:t>
              </a:r>
            </a:p>
          </p:txBody>
        </p:sp>
        <p:sp>
          <p:nvSpPr>
            <p:cNvPr name="TextBox 15" id="15"/>
            <p:cNvSpPr txBox="true"/>
            <p:nvPr/>
          </p:nvSpPr>
          <p:spPr>
            <a:xfrm rot="0">
              <a:off x="0" y="3904074"/>
              <a:ext cx="5345909" cy="409302"/>
            </a:xfrm>
            <a:prstGeom prst="rect">
              <a:avLst/>
            </a:prstGeom>
          </p:spPr>
          <p:txBody>
            <a:bodyPr anchor="t" rtlCol="false" tIns="0" lIns="0" bIns="0" rIns="0">
              <a:spAutoFit/>
            </a:bodyPr>
            <a:lstStyle/>
            <a:p>
              <a:pPr>
                <a:lnSpc>
                  <a:spcPts val="2588"/>
                </a:lnSpc>
              </a:pPr>
              <a:r>
                <a:rPr lang="en-US" sz="1991">
                  <a:solidFill>
                    <a:srgbClr val="9600F2"/>
                  </a:solidFill>
                  <a:latin typeface="IBM Plex Sans Bold"/>
                </a:rPr>
                <a:t>Programiz</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72A2B"/>
        </a:solidFill>
      </p:bgPr>
    </p:bg>
    <p:spTree>
      <p:nvGrpSpPr>
        <p:cNvPr id="1" name=""/>
        <p:cNvGrpSpPr/>
        <p:nvPr/>
      </p:nvGrpSpPr>
      <p:grpSpPr>
        <a:xfrm>
          <a:off x="0" y="0"/>
          <a:ext cx="0" cy="0"/>
          <a:chOff x="0" y="0"/>
          <a:chExt cx="0" cy="0"/>
        </a:xfrm>
      </p:grpSpPr>
      <p:grpSp>
        <p:nvGrpSpPr>
          <p:cNvPr name="Group 2" id="2"/>
          <p:cNvGrpSpPr/>
          <p:nvPr/>
        </p:nvGrpSpPr>
        <p:grpSpPr>
          <a:xfrm rot="0">
            <a:off x="2454807" y="2869304"/>
            <a:ext cx="8101536" cy="1576592"/>
            <a:chOff x="0" y="0"/>
            <a:chExt cx="10802048" cy="2102123"/>
          </a:xfrm>
        </p:grpSpPr>
        <p:sp>
          <p:nvSpPr>
            <p:cNvPr name="TextBox 3" id="3"/>
            <p:cNvSpPr txBox="true"/>
            <p:nvPr/>
          </p:nvSpPr>
          <p:spPr>
            <a:xfrm rot="0">
              <a:off x="0" y="-9533"/>
              <a:ext cx="10802048" cy="1237756"/>
            </a:xfrm>
            <a:prstGeom prst="rect">
              <a:avLst/>
            </a:prstGeom>
          </p:spPr>
          <p:txBody>
            <a:bodyPr anchor="t" rtlCol="false" tIns="0" lIns="0" bIns="0" rIns="0">
              <a:spAutoFit/>
            </a:bodyPr>
            <a:lstStyle/>
            <a:p>
              <a:pPr algn="ctr" marL="0" indent="0" lvl="0">
                <a:lnSpc>
                  <a:spcPts val="7253"/>
                </a:lnSpc>
                <a:spcBef>
                  <a:spcPct val="0"/>
                </a:spcBef>
              </a:pPr>
              <a:r>
                <a:rPr lang="en-US" sz="6044">
                  <a:solidFill>
                    <a:srgbClr val="FFFFFF"/>
                  </a:solidFill>
                  <a:latin typeface="IBM Plex Sans"/>
                </a:rPr>
                <a:t>Overview</a:t>
              </a:r>
            </a:p>
          </p:txBody>
        </p:sp>
        <p:sp>
          <p:nvSpPr>
            <p:cNvPr name="TextBox 4" id="4"/>
            <p:cNvSpPr txBox="true"/>
            <p:nvPr/>
          </p:nvSpPr>
          <p:spPr>
            <a:xfrm rot="0">
              <a:off x="0" y="1640070"/>
              <a:ext cx="10802048" cy="462068"/>
            </a:xfrm>
            <a:prstGeom prst="rect">
              <a:avLst/>
            </a:prstGeom>
          </p:spPr>
          <p:txBody>
            <a:bodyPr anchor="t" rtlCol="false" tIns="0" lIns="0" bIns="0" rIns="0">
              <a:spAutoFit/>
            </a:bodyPr>
            <a:lstStyle/>
            <a:p>
              <a:pPr algn="ctr">
                <a:lnSpc>
                  <a:spcPts val="2773"/>
                </a:lnSpc>
              </a:pPr>
              <a:r>
                <a:rPr lang="en-US" sz="2133">
                  <a:solidFill>
                    <a:srgbClr val="FFFFFF"/>
                  </a:solidFill>
                  <a:latin typeface="IBM Plex Sans"/>
                </a:rPr>
                <a:t>Briefly describes what the following slides will be about.</a:t>
              </a:r>
            </a:p>
          </p:txBody>
        </p:sp>
      </p:grpSp>
      <p:grpSp>
        <p:nvGrpSpPr>
          <p:cNvPr name="Group 5" id="5"/>
          <p:cNvGrpSpPr/>
          <p:nvPr/>
        </p:nvGrpSpPr>
        <p:grpSpPr>
          <a:xfrm rot="0">
            <a:off x="10047732" y="6239503"/>
            <a:ext cx="2228723" cy="344177"/>
            <a:chOff x="0" y="0"/>
            <a:chExt cx="2971631" cy="458903"/>
          </a:xfrm>
        </p:grpSpPr>
        <p:sp>
          <p:nvSpPr>
            <p:cNvPr name="AutoShape 6" id="6"/>
            <p:cNvSpPr/>
            <p:nvPr/>
          </p:nvSpPr>
          <p:spPr>
            <a:xfrm rot="0">
              <a:off x="0" y="0"/>
              <a:ext cx="2971631" cy="458903"/>
            </a:xfrm>
            <a:prstGeom prst="rect">
              <a:avLst/>
            </a:prstGeom>
            <a:solidFill>
              <a:srgbClr val="9600F2"/>
            </a:solidFill>
          </p:spPr>
        </p:sp>
        <p:sp>
          <p:nvSpPr>
            <p:cNvPr name="TextBox 7" id="7"/>
            <p:cNvSpPr txBox="true"/>
            <p:nvPr/>
          </p:nvSpPr>
          <p:spPr>
            <a:xfrm rot="0">
              <a:off x="207419" y="90883"/>
              <a:ext cx="2642551" cy="258072"/>
            </a:xfrm>
            <a:prstGeom prst="rect">
              <a:avLst/>
            </a:prstGeom>
          </p:spPr>
          <p:txBody>
            <a:bodyPr anchor="t" rtlCol="false" tIns="0" lIns="0" bIns="0" rIns="0">
              <a:spAutoFit/>
            </a:bodyPr>
            <a:lstStyle/>
            <a:p>
              <a:pPr algn="ctr">
                <a:lnSpc>
                  <a:spcPts val="1692"/>
                </a:lnSpc>
                <a:spcBef>
                  <a:spcPct val="0"/>
                </a:spcBef>
              </a:pPr>
              <a:r>
                <a:rPr lang="en-US" sz="1208">
                  <a:solidFill>
                    <a:srgbClr val="FFFFFF"/>
                  </a:solidFill>
                  <a:latin typeface="IBM Plex Sans Bold"/>
                  <a:hlinkClick r:id="rId2" action="ppaction://hlinksldjump"/>
                </a:rPr>
                <a:t>BACK TO AGENDA PAGE</a:t>
              </a:r>
            </a:p>
          </p:txBody>
        </p:sp>
      </p:grpSp>
      <p:sp>
        <p:nvSpPr>
          <p:cNvPr name="Freeform 8" id="8"/>
          <p:cNvSpPr/>
          <p:nvPr/>
        </p:nvSpPr>
        <p:spPr>
          <a:xfrm flipH="false" flipV="false" rot="0">
            <a:off x="8435497" y="-2642189"/>
            <a:ext cx="8019862" cy="5847209"/>
          </a:xfrm>
          <a:custGeom>
            <a:avLst/>
            <a:gdLst/>
            <a:ahLst/>
            <a:cxnLst/>
            <a:rect r="r" b="b" t="t" l="l"/>
            <a:pathLst>
              <a:path h="5847209" w="8019862">
                <a:moveTo>
                  <a:pt x="0" y="0"/>
                </a:moveTo>
                <a:lnTo>
                  <a:pt x="8019862" y="0"/>
                </a:lnTo>
                <a:lnTo>
                  <a:pt x="8019862" y="5847208"/>
                </a:lnTo>
                <a:lnTo>
                  <a:pt x="0" y="58472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72A2B"/>
        </a:solidFill>
      </p:bgPr>
    </p:bg>
    <p:spTree>
      <p:nvGrpSpPr>
        <p:cNvPr id="1" name=""/>
        <p:cNvGrpSpPr/>
        <p:nvPr/>
      </p:nvGrpSpPr>
      <p:grpSpPr>
        <a:xfrm>
          <a:off x="0" y="0"/>
          <a:ext cx="0" cy="0"/>
          <a:chOff x="0" y="0"/>
          <a:chExt cx="0" cy="0"/>
        </a:xfrm>
      </p:grpSpPr>
      <p:sp>
        <p:nvSpPr>
          <p:cNvPr name="Freeform 2" id="2"/>
          <p:cNvSpPr/>
          <p:nvPr/>
        </p:nvSpPr>
        <p:spPr>
          <a:xfrm flipH="true" flipV="false" rot="0">
            <a:off x="2230426" y="4234427"/>
            <a:ext cx="11563255" cy="7127170"/>
          </a:xfrm>
          <a:custGeom>
            <a:avLst/>
            <a:gdLst/>
            <a:ahLst/>
            <a:cxnLst/>
            <a:rect r="r" b="b" t="t" l="l"/>
            <a:pathLst>
              <a:path h="7127170" w="11563255">
                <a:moveTo>
                  <a:pt x="11563256" y="0"/>
                </a:moveTo>
                <a:lnTo>
                  <a:pt x="0" y="0"/>
                </a:lnTo>
                <a:lnTo>
                  <a:pt x="0" y="7127170"/>
                </a:lnTo>
                <a:lnTo>
                  <a:pt x="11563256" y="7127170"/>
                </a:lnTo>
                <a:lnTo>
                  <a:pt x="1156325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370092" y="1164005"/>
            <a:ext cx="10906363" cy="5011581"/>
          </a:xfrm>
          <a:prstGeom prst="rect">
            <a:avLst/>
          </a:prstGeom>
        </p:spPr>
        <p:txBody>
          <a:bodyPr anchor="t" rtlCol="false" tIns="0" lIns="0" bIns="0" rIns="0">
            <a:spAutoFit/>
          </a:bodyPr>
          <a:lstStyle/>
          <a:p>
            <a:pPr algn="ctr">
              <a:lnSpc>
                <a:spcPts val="2579"/>
              </a:lnSpc>
              <a:spcBef>
                <a:spcPct val="0"/>
              </a:spcBef>
            </a:pPr>
            <a:r>
              <a:rPr lang="en-US" sz="1983">
                <a:solidFill>
                  <a:srgbClr val="FFFFFF"/>
                </a:solidFill>
                <a:latin typeface="Glacial Indifference Bold"/>
              </a:rPr>
              <a:t>Overview</a:t>
            </a:r>
          </a:p>
          <a:p>
            <a:pPr>
              <a:lnSpc>
                <a:spcPts val="2024"/>
              </a:lnSpc>
              <a:spcBef>
                <a:spcPct val="0"/>
              </a:spcBef>
            </a:pPr>
          </a:p>
          <a:p>
            <a:pPr>
              <a:lnSpc>
                <a:spcPts val="2486"/>
              </a:lnSpc>
              <a:spcBef>
                <a:spcPct val="0"/>
              </a:spcBef>
            </a:pPr>
            <a:r>
              <a:rPr lang="en-US" sz="1912">
                <a:solidFill>
                  <a:srgbClr val="FFFFFF"/>
                </a:solidFill>
                <a:latin typeface="IBM Plex Sans"/>
              </a:rPr>
              <a:t>The project on "Tap Changer Mechanism of Transformers using Object-Oriented Programming (OOP)" aims to explore an innovative approach to managing voltage regulation in transformers. </a:t>
            </a:r>
          </a:p>
          <a:p>
            <a:pPr>
              <a:lnSpc>
                <a:spcPts val="2486"/>
              </a:lnSpc>
              <a:spcBef>
                <a:spcPct val="0"/>
              </a:spcBef>
            </a:pPr>
          </a:p>
          <a:p>
            <a:pPr>
              <a:lnSpc>
                <a:spcPts val="2486"/>
              </a:lnSpc>
              <a:spcBef>
                <a:spcPct val="0"/>
              </a:spcBef>
            </a:pPr>
            <a:r>
              <a:rPr lang="en-US" sz="1912">
                <a:solidFill>
                  <a:srgbClr val="FFFFFF"/>
                </a:solidFill>
                <a:latin typeface="IBM Plex Sans"/>
              </a:rPr>
              <a:t>Transformers play a vital role in power distribution, and maintaining stable voltage levels is crucial for their efficient operation.</a:t>
            </a:r>
          </a:p>
          <a:p>
            <a:pPr>
              <a:lnSpc>
                <a:spcPts val="2486"/>
              </a:lnSpc>
              <a:spcBef>
                <a:spcPct val="0"/>
              </a:spcBef>
            </a:pPr>
          </a:p>
          <a:p>
            <a:pPr>
              <a:lnSpc>
                <a:spcPts val="2486"/>
              </a:lnSpc>
              <a:spcBef>
                <a:spcPct val="0"/>
              </a:spcBef>
            </a:pPr>
            <a:r>
              <a:rPr lang="en-US" sz="1912">
                <a:solidFill>
                  <a:srgbClr val="FFFFFF"/>
                </a:solidFill>
                <a:latin typeface="IBM Plex Sans"/>
              </a:rPr>
              <a:t> This project delves into the application of Object-Oriented Programming principles to simulate and control the tap changer mechanism within transformers.</a:t>
            </a:r>
          </a:p>
          <a:p>
            <a:pPr>
              <a:lnSpc>
                <a:spcPts val="2486"/>
              </a:lnSpc>
              <a:spcBef>
                <a:spcPct val="0"/>
              </a:spcBef>
            </a:pPr>
          </a:p>
          <a:p>
            <a:pPr>
              <a:lnSpc>
                <a:spcPts val="2486"/>
              </a:lnSpc>
              <a:spcBef>
                <a:spcPct val="0"/>
              </a:spcBef>
            </a:pPr>
            <a:r>
              <a:rPr lang="en-US" sz="1912">
                <a:solidFill>
                  <a:srgbClr val="FFFFFF"/>
                </a:solidFill>
                <a:latin typeface="IBM Plex Sans"/>
              </a:rPr>
              <a:t> By implementing OOP concepts such as encapsulation, inheritance, and polymorphism, we aim to create a robust and flexible system for managing voltage variations in transformers.</a:t>
            </a:r>
          </a:p>
          <a:p>
            <a:pPr>
              <a:lnSpc>
                <a:spcPts val="2024"/>
              </a:lnSpc>
              <a:spcBef>
                <a:spcPct val="0"/>
              </a:spcBef>
            </a:pPr>
          </a:p>
          <a:p>
            <a:pPr>
              <a:lnSpc>
                <a:spcPts val="2024"/>
              </a:lnSpc>
              <a:spcBef>
                <a:spcPct val="0"/>
              </a:spcBef>
            </a:pPr>
          </a:p>
          <a:p>
            <a:pPr>
              <a:lnSpc>
                <a:spcPts val="2024"/>
              </a:lnSpc>
              <a:spcBef>
                <a:spcPct val="0"/>
              </a:spcBef>
            </a:pPr>
          </a:p>
          <a:p>
            <a:pPr>
              <a:lnSpc>
                <a:spcPts val="2024"/>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72A2B"/>
        </a:solidFill>
      </p:bgPr>
    </p:bg>
    <p:spTree>
      <p:nvGrpSpPr>
        <p:cNvPr id="1" name=""/>
        <p:cNvGrpSpPr/>
        <p:nvPr/>
      </p:nvGrpSpPr>
      <p:grpSpPr>
        <a:xfrm>
          <a:off x="0" y="0"/>
          <a:ext cx="0" cy="0"/>
          <a:chOff x="0" y="0"/>
          <a:chExt cx="0" cy="0"/>
        </a:xfrm>
      </p:grpSpPr>
      <p:sp>
        <p:nvSpPr>
          <p:cNvPr name="Freeform 2" id="2"/>
          <p:cNvSpPr/>
          <p:nvPr/>
        </p:nvSpPr>
        <p:spPr>
          <a:xfrm flipH="true" flipV="false" rot="0">
            <a:off x="2230426" y="4234427"/>
            <a:ext cx="11563255" cy="7127170"/>
          </a:xfrm>
          <a:custGeom>
            <a:avLst/>
            <a:gdLst/>
            <a:ahLst/>
            <a:cxnLst/>
            <a:rect r="r" b="b" t="t" l="l"/>
            <a:pathLst>
              <a:path h="7127170" w="11563255">
                <a:moveTo>
                  <a:pt x="11563256" y="0"/>
                </a:moveTo>
                <a:lnTo>
                  <a:pt x="0" y="0"/>
                </a:lnTo>
                <a:lnTo>
                  <a:pt x="0" y="7127170"/>
                </a:lnTo>
                <a:lnTo>
                  <a:pt x="11563256" y="7127170"/>
                </a:lnTo>
                <a:lnTo>
                  <a:pt x="1156325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188872" y="136236"/>
            <a:ext cx="11087583" cy="5189016"/>
          </a:xfrm>
          <a:prstGeom prst="rect">
            <a:avLst/>
          </a:prstGeom>
        </p:spPr>
        <p:txBody>
          <a:bodyPr anchor="t" rtlCol="false" tIns="0" lIns="0" bIns="0" rIns="0">
            <a:spAutoFit/>
          </a:bodyPr>
          <a:lstStyle/>
          <a:p>
            <a:pPr>
              <a:lnSpc>
                <a:spcPts val="2295"/>
              </a:lnSpc>
              <a:spcBef>
                <a:spcPct val="0"/>
              </a:spcBef>
            </a:pPr>
          </a:p>
          <a:p>
            <a:pPr>
              <a:lnSpc>
                <a:spcPts val="2295"/>
              </a:lnSpc>
              <a:spcBef>
                <a:spcPct val="0"/>
              </a:spcBef>
            </a:pPr>
          </a:p>
          <a:p>
            <a:pPr>
              <a:lnSpc>
                <a:spcPts val="2758"/>
              </a:lnSpc>
              <a:spcBef>
                <a:spcPct val="0"/>
              </a:spcBef>
            </a:pPr>
          </a:p>
          <a:p>
            <a:pPr>
              <a:lnSpc>
                <a:spcPts val="2758"/>
              </a:lnSpc>
              <a:spcBef>
                <a:spcPct val="0"/>
              </a:spcBef>
            </a:pPr>
            <a:r>
              <a:rPr lang="en-US" sz="2121">
                <a:solidFill>
                  <a:srgbClr val="FFFFFF"/>
                </a:solidFill>
                <a:latin typeface="IBM Plex Sans"/>
              </a:rPr>
              <a:t>This initiative focuses on designing and modeling transformer and tap changer classes using OOP, allowing for the seamless adjustment of voltage levels. </a:t>
            </a:r>
          </a:p>
          <a:p>
            <a:pPr>
              <a:lnSpc>
                <a:spcPts val="2758"/>
              </a:lnSpc>
              <a:spcBef>
                <a:spcPct val="0"/>
              </a:spcBef>
            </a:pPr>
          </a:p>
          <a:p>
            <a:pPr>
              <a:lnSpc>
                <a:spcPts val="2758"/>
              </a:lnSpc>
              <a:spcBef>
                <a:spcPct val="0"/>
              </a:spcBef>
            </a:pPr>
            <a:r>
              <a:rPr lang="en-US" sz="2121">
                <a:solidFill>
                  <a:srgbClr val="FFFFFF"/>
                </a:solidFill>
                <a:latin typeface="IBM Plex Sans"/>
              </a:rPr>
              <a:t>Through the implementation of these classes and their interactions, we intend to showcase a simulated environment that accurately reflects the behavior of tap changers in regulating voltage. </a:t>
            </a:r>
          </a:p>
          <a:p>
            <a:pPr>
              <a:lnSpc>
                <a:spcPts val="2758"/>
              </a:lnSpc>
              <a:spcBef>
                <a:spcPct val="0"/>
              </a:spcBef>
            </a:pPr>
          </a:p>
          <a:p>
            <a:pPr>
              <a:lnSpc>
                <a:spcPts val="2758"/>
              </a:lnSpc>
              <a:spcBef>
                <a:spcPct val="0"/>
              </a:spcBef>
            </a:pPr>
            <a:r>
              <a:rPr lang="en-US" sz="2121">
                <a:solidFill>
                  <a:srgbClr val="FFFFFF"/>
                </a:solidFill>
                <a:latin typeface="IBM Plex Sans"/>
              </a:rPr>
              <a:t>The use of OOP enables us to encapsulate data, enhance abstraction, and potentially explore different types of tap changer mechanisms for various transformer configurations.</a:t>
            </a:r>
          </a:p>
          <a:p>
            <a:pPr>
              <a:lnSpc>
                <a:spcPts val="2295"/>
              </a:lnSpc>
              <a:spcBef>
                <a:spcPct val="0"/>
              </a:spcBef>
            </a:pPr>
          </a:p>
          <a:p>
            <a:pPr>
              <a:lnSpc>
                <a:spcPts val="2295"/>
              </a:lnSpc>
              <a:spcBef>
                <a:spcPct val="0"/>
              </a:spcBef>
            </a:pPr>
          </a:p>
          <a:p>
            <a:pPr>
              <a:lnSpc>
                <a:spcPts val="2295"/>
              </a:lnSpc>
              <a:spcBef>
                <a:spcPct val="0"/>
              </a:spcBef>
            </a:pPr>
          </a:p>
          <a:p>
            <a:pPr>
              <a:lnSpc>
                <a:spcPts val="2295"/>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72A2B"/>
        </a:solidFill>
      </p:bgPr>
    </p:bg>
    <p:spTree>
      <p:nvGrpSpPr>
        <p:cNvPr id="1" name=""/>
        <p:cNvGrpSpPr/>
        <p:nvPr/>
      </p:nvGrpSpPr>
      <p:grpSpPr>
        <a:xfrm>
          <a:off x="0" y="0"/>
          <a:ext cx="0" cy="0"/>
          <a:chOff x="0" y="0"/>
          <a:chExt cx="0" cy="0"/>
        </a:xfrm>
      </p:grpSpPr>
      <p:sp>
        <p:nvSpPr>
          <p:cNvPr name="Freeform 2" id="2"/>
          <p:cNvSpPr/>
          <p:nvPr/>
        </p:nvSpPr>
        <p:spPr>
          <a:xfrm flipH="true" flipV="false" rot="0">
            <a:off x="2230426" y="4234427"/>
            <a:ext cx="11563255" cy="7127170"/>
          </a:xfrm>
          <a:custGeom>
            <a:avLst/>
            <a:gdLst/>
            <a:ahLst/>
            <a:cxnLst/>
            <a:rect r="r" b="b" t="t" l="l"/>
            <a:pathLst>
              <a:path h="7127170" w="11563255">
                <a:moveTo>
                  <a:pt x="11563256" y="0"/>
                </a:moveTo>
                <a:lnTo>
                  <a:pt x="0" y="0"/>
                </a:lnTo>
                <a:lnTo>
                  <a:pt x="0" y="7127170"/>
                </a:lnTo>
                <a:lnTo>
                  <a:pt x="11563256" y="7127170"/>
                </a:lnTo>
                <a:lnTo>
                  <a:pt x="1156325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35881" y="452485"/>
            <a:ext cx="11465076" cy="4883596"/>
          </a:xfrm>
          <a:prstGeom prst="rect">
            <a:avLst/>
          </a:prstGeom>
        </p:spPr>
        <p:txBody>
          <a:bodyPr anchor="t" rtlCol="false" tIns="0" lIns="0" bIns="0" rIns="0">
            <a:spAutoFit/>
          </a:bodyPr>
          <a:lstStyle/>
          <a:p>
            <a:pPr algn="ctr">
              <a:lnSpc>
                <a:spcPts val="2590"/>
              </a:lnSpc>
              <a:spcBef>
                <a:spcPct val="0"/>
              </a:spcBef>
            </a:pPr>
          </a:p>
          <a:p>
            <a:pPr algn="ctr">
              <a:lnSpc>
                <a:spcPts val="2128"/>
              </a:lnSpc>
              <a:spcBef>
                <a:spcPct val="0"/>
              </a:spcBef>
            </a:pPr>
          </a:p>
          <a:p>
            <a:pPr algn="ctr">
              <a:lnSpc>
                <a:spcPts val="2128"/>
              </a:lnSpc>
              <a:spcBef>
                <a:spcPct val="0"/>
              </a:spcBef>
            </a:pPr>
          </a:p>
          <a:p>
            <a:pPr algn="ctr">
              <a:lnSpc>
                <a:spcPts val="2128"/>
              </a:lnSpc>
              <a:spcBef>
                <a:spcPct val="0"/>
              </a:spcBef>
            </a:pPr>
          </a:p>
          <a:p>
            <a:pPr>
              <a:lnSpc>
                <a:spcPts val="2590"/>
              </a:lnSpc>
              <a:spcBef>
                <a:spcPct val="0"/>
              </a:spcBef>
            </a:pPr>
            <a:r>
              <a:rPr lang="en-US" sz="1992">
                <a:solidFill>
                  <a:srgbClr val="FFFFFF"/>
                </a:solidFill>
                <a:latin typeface="IBM Plex Sans"/>
              </a:rPr>
              <a:t>The primary objective is not just to simulate voltage regulation but to demonstrate the effectiveness and advantages of applying OOP in managing critical functionalities within the field of electrical engineering. </a:t>
            </a:r>
          </a:p>
          <a:p>
            <a:pPr>
              <a:lnSpc>
                <a:spcPts val="2590"/>
              </a:lnSpc>
              <a:spcBef>
                <a:spcPct val="0"/>
              </a:spcBef>
            </a:pPr>
          </a:p>
          <a:p>
            <a:pPr>
              <a:lnSpc>
                <a:spcPts val="2590"/>
              </a:lnSpc>
              <a:spcBef>
                <a:spcPct val="0"/>
              </a:spcBef>
            </a:pPr>
            <a:r>
              <a:rPr lang="en-US" sz="1992">
                <a:solidFill>
                  <a:srgbClr val="FFFFFF"/>
                </a:solidFill>
                <a:latin typeface="IBM Plex Sans"/>
              </a:rPr>
              <a:t>This project aims to highlight the potential for scalable and maintainable solutions through OOP while addressing the crucial aspect of voltage stability in transformers.</a:t>
            </a:r>
          </a:p>
          <a:p>
            <a:pPr algn="ctr">
              <a:lnSpc>
                <a:spcPts val="2590"/>
              </a:lnSpc>
              <a:spcBef>
                <a:spcPct val="0"/>
              </a:spcBef>
            </a:pPr>
          </a:p>
          <a:p>
            <a:pPr>
              <a:lnSpc>
                <a:spcPts val="2590"/>
              </a:lnSpc>
              <a:spcBef>
                <a:spcPct val="0"/>
              </a:spcBef>
            </a:pPr>
            <a:r>
              <a:rPr lang="en-US" sz="1992">
                <a:solidFill>
                  <a:srgbClr val="FFFFFF"/>
                </a:solidFill>
                <a:latin typeface="IBM Plex Sans"/>
              </a:rPr>
              <a:t>This presentation will delve into the design and implementation aspects of our project, showcasing the code, simulation, and the benefits of employing an OOP approach in managing the tap changer mechanism of transformers.</a:t>
            </a:r>
          </a:p>
          <a:p>
            <a:pPr algn="ctr">
              <a:lnSpc>
                <a:spcPts val="2128"/>
              </a:lnSpc>
              <a:spcBef>
                <a:spcPct val="0"/>
              </a:spcBef>
            </a:pPr>
          </a:p>
          <a:p>
            <a:pPr algn="ctr">
              <a:lnSpc>
                <a:spcPts val="2128"/>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72A2B"/>
        </a:solidFill>
      </p:bgPr>
    </p:bg>
    <p:spTree>
      <p:nvGrpSpPr>
        <p:cNvPr id="1" name=""/>
        <p:cNvGrpSpPr/>
        <p:nvPr/>
      </p:nvGrpSpPr>
      <p:grpSpPr>
        <a:xfrm>
          <a:off x="0" y="0"/>
          <a:ext cx="0" cy="0"/>
          <a:chOff x="0" y="0"/>
          <a:chExt cx="0" cy="0"/>
        </a:xfrm>
      </p:grpSpPr>
      <p:grpSp>
        <p:nvGrpSpPr>
          <p:cNvPr name="Group 2" id="2"/>
          <p:cNvGrpSpPr/>
          <p:nvPr/>
        </p:nvGrpSpPr>
        <p:grpSpPr>
          <a:xfrm rot="0">
            <a:off x="2454807" y="2869304"/>
            <a:ext cx="8101536" cy="1576592"/>
            <a:chOff x="0" y="0"/>
            <a:chExt cx="10802048" cy="2102123"/>
          </a:xfrm>
        </p:grpSpPr>
        <p:sp>
          <p:nvSpPr>
            <p:cNvPr name="TextBox 3" id="3"/>
            <p:cNvSpPr txBox="true"/>
            <p:nvPr/>
          </p:nvSpPr>
          <p:spPr>
            <a:xfrm rot="0">
              <a:off x="0" y="-9533"/>
              <a:ext cx="10802048" cy="1237756"/>
            </a:xfrm>
            <a:prstGeom prst="rect">
              <a:avLst/>
            </a:prstGeom>
          </p:spPr>
          <p:txBody>
            <a:bodyPr anchor="t" rtlCol="false" tIns="0" lIns="0" bIns="0" rIns="0">
              <a:spAutoFit/>
            </a:bodyPr>
            <a:lstStyle/>
            <a:p>
              <a:pPr algn="ctr" marL="0" indent="0" lvl="0">
                <a:lnSpc>
                  <a:spcPts val="7253"/>
                </a:lnSpc>
                <a:spcBef>
                  <a:spcPct val="0"/>
                </a:spcBef>
              </a:pPr>
              <a:r>
                <a:rPr lang="en-US" sz="6044">
                  <a:solidFill>
                    <a:srgbClr val="FFFFFF"/>
                  </a:solidFill>
                  <a:latin typeface="IBM Plex Sans"/>
                </a:rPr>
                <a:t>Implementation</a:t>
              </a:r>
            </a:p>
          </p:txBody>
        </p:sp>
        <p:sp>
          <p:nvSpPr>
            <p:cNvPr name="TextBox 4" id="4"/>
            <p:cNvSpPr txBox="true"/>
            <p:nvPr/>
          </p:nvSpPr>
          <p:spPr>
            <a:xfrm rot="0">
              <a:off x="0" y="1640070"/>
              <a:ext cx="10802048" cy="462068"/>
            </a:xfrm>
            <a:prstGeom prst="rect">
              <a:avLst/>
            </a:prstGeom>
          </p:spPr>
          <p:txBody>
            <a:bodyPr anchor="t" rtlCol="false" tIns="0" lIns="0" bIns="0" rIns="0">
              <a:spAutoFit/>
            </a:bodyPr>
            <a:lstStyle/>
            <a:p>
              <a:pPr algn="ctr">
                <a:lnSpc>
                  <a:spcPts val="2773"/>
                </a:lnSpc>
              </a:pPr>
            </a:p>
          </p:txBody>
        </p:sp>
      </p:grpSp>
      <p:grpSp>
        <p:nvGrpSpPr>
          <p:cNvPr name="Group 5" id="5"/>
          <p:cNvGrpSpPr/>
          <p:nvPr/>
        </p:nvGrpSpPr>
        <p:grpSpPr>
          <a:xfrm rot="0">
            <a:off x="10047732" y="6239503"/>
            <a:ext cx="2228723" cy="344177"/>
            <a:chOff x="0" y="0"/>
            <a:chExt cx="2971631" cy="458903"/>
          </a:xfrm>
        </p:grpSpPr>
        <p:sp>
          <p:nvSpPr>
            <p:cNvPr name="AutoShape 6" id="6"/>
            <p:cNvSpPr/>
            <p:nvPr/>
          </p:nvSpPr>
          <p:spPr>
            <a:xfrm rot="0">
              <a:off x="0" y="0"/>
              <a:ext cx="2971631" cy="458903"/>
            </a:xfrm>
            <a:prstGeom prst="rect">
              <a:avLst/>
            </a:prstGeom>
            <a:solidFill>
              <a:srgbClr val="9600F2"/>
            </a:solidFill>
          </p:spPr>
        </p:sp>
        <p:sp>
          <p:nvSpPr>
            <p:cNvPr name="TextBox 7" id="7"/>
            <p:cNvSpPr txBox="true"/>
            <p:nvPr/>
          </p:nvSpPr>
          <p:spPr>
            <a:xfrm rot="0">
              <a:off x="207419" y="90883"/>
              <a:ext cx="2642551" cy="258072"/>
            </a:xfrm>
            <a:prstGeom prst="rect">
              <a:avLst/>
            </a:prstGeom>
          </p:spPr>
          <p:txBody>
            <a:bodyPr anchor="t" rtlCol="false" tIns="0" lIns="0" bIns="0" rIns="0">
              <a:spAutoFit/>
            </a:bodyPr>
            <a:lstStyle/>
            <a:p>
              <a:pPr algn="ctr">
                <a:lnSpc>
                  <a:spcPts val="1692"/>
                </a:lnSpc>
                <a:spcBef>
                  <a:spcPct val="0"/>
                </a:spcBef>
              </a:pPr>
              <a:r>
                <a:rPr lang="en-US" sz="1208">
                  <a:solidFill>
                    <a:srgbClr val="FFFFFF"/>
                  </a:solidFill>
                  <a:latin typeface="IBM Plex Sans Bold"/>
                  <a:hlinkClick r:id="rId2" action="ppaction://hlinksldjump"/>
                </a:rPr>
                <a:t>BACK TO AGENDA PAGE</a:t>
              </a:r>
            </a:p>
          </p:txBody>
        </p:sp>
      </p:grpSp>
      <p:sp>
        <p:nvSpPr>
          <p:cNvPr name="Freeform 8" id="8"/>
          <p:cNvSpPr/>
          <p:nvPr/>
        </p:nvSpPr>
        <p:spPr>
          <a:xfrm flipH="false" flipV="false" rot="0">
            <a:off x="8435497" y="-2642189"/>
            <a:ext cx="8019862" cy="5847209"/>
          </a:xfrm>
          <a:custGeom>
            <a:avLst/>
            <a:gdLst/>
            <a:ahLst/>
            <a:cxnLst/>
            <a:rect r="r" b="b" t="t" l="l"/>
            <a:pathLst>
              <a:path h="5847209" w="8019862">
                <a:moveTo>
                  <a:pt x="0" y="0"/>
                </a:moveTo>
                <a:lnTo>
                  <a:pt x="8019862" y="0"/>
                </a:lnTo>
                <a:lnTo>
                  <a:pt x="8019862" y="5847208"/>
                </a:lnTo>
                <a:lnTo>
                  <a:pt x="0" y="58472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72A2B"/>
        </a:solidFill>
      </p:bgPr>
    </p:bg>
    <p:spTree>
      <p:nvGrpSpPr>
        <p:cNvPr id="1" name=""/>
        <p:cNvGrpSpPr/>
        <p:nvPr/>
      </p:nvGrpSpPr>
      <p:grpSpPr>
        <a:xfrm>
          <a:off x="0" y="0"/>
          <a:ext cx="0" cy="0"/>
          <a:chOff x="0" y="0"/>
          <a:chExt cx="0" cy="0"/>
        </a:xfrm>
      </p:grpSpPr>
      <p:sp>
        <p:nvSpPr>
          <p:cNvPr name="Freeform 2" id="2"/>
          <p:cNvSpPr/>
          <p:nvPr/>
        </p:nvSpPr>
        <p:spPr>
          <a:xfrm flipH="true" flipV="false" rot="0">
            <a:off x="2230426" y="4234427"/>
            <a:ext cx="11563255" cy="7127170"/>
          </a:xfrm>
          <a:custGeom>
            <a:avLst/>
            <a:gdLst/>
            <a:ahLst/>
            <a:cxnLst/>
            <a:rect r="r" b="b" t="t" l="l"/>
            <a:pathLst>
              <a:path h="7127170" w="11563255">
                <a:moveTo>
                  <a:pt x="11563256" y="0"/>
                </a:moveTo>
                <a:lnTo>
                  <a:pt x="0" y="0"/>
                </a:lnTo>
                <a:lnTo>
                  <a:pt x="0" y="7127170"/>
                </a:lnTo>
                <a:lnTo>
                  <a:pt x="11563256" y="7127170"/>
                </a:lnTo>
                <a:lnTo>
                  <a:pt x="1156325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587241" y="1818255"/>
            <a:ext cx="8362355" cy="4765425"/>
          </a:xfrm>
          <a:custGeom>
            <a:avLst/>
            <a:gdLst/>
            <a:ahLst/>
            <a:cxnLst/>
            <a:rect r="r" b="b" t="t" l="l"/>
            <a:pathLst>
              <a:path h="4765425" w="8362355">
                <a:moveTo>
                  <a:pt x="0" y="0"/>
                </a:moveTo>
                <a:lnTo>
                  <a:pt x="8362356" y="0"/>
                </a:lnTo>
                <a:lnTo>
                  <a:pt x="8362356" y="4765425"/>
                </a:lnTo>
                <a:lnTo>
                  <a:pt x="0" y="4765425"/>
                </a:lnTo>
                <a:lnTo>
                  <a:pt x="0" y="0"/>
                </a:lnTo>
                <a:close/>
              </a:path>
            </a:pathLst>
          </a:custGeom>
          <a:blipFill>
            <a:blip r:embed="rId4"/>
            <a:stretch>
              <a:fillRect l="0" t="0" r="0" b="0"/>
            </a:stretch>
          </a:blipFill>
        </p:spPr>
      </p:sp>
      <p:sp>
        <p:nvSpPr>
          <p:cNvPr name="TextBox 4" id="4"/>
          <p:cNvSpPr txBox="true"/>
          <p:nvPr/>
        </p:nvSpPr>
        <p:spPr>
          <a:xfrm rot="0">
            <a:off x="1035881" y="452485"/>
            <a:ext cx="11465076" cy="634458"/>
          </a:xfrm>
          <a:prstGeom prst="rect">
            <a:avLst/>
          </a:prstGeom>
        </p:spPr>
        <p:txBody>
          <a:bodyPr anchor="t" rtlCol="false" tIns="0" lIns="0" bIns="0" rIns="0">
            <a:spAutoFit/>
          </a:bodyPr>
          <a:lstStyle/>
          <a:p>
            <a:pPr algn="ctr">
              <a:lnSpc>
                <a:spcPts val="2590"/>
              </a:lnSpc>
            </a:pPr>
            <a:r>
              <a:rPr lang="en-US" sz="1992">
                <a:solidFill>
                  <a:srgbClr val="FFFFFF"/>
                </a:solidFill>
                <a:latin typeface="IBM Plex Sans"/>
              </a:rPr>
              <a:t>Transformer Class</a:t>
            </a:r>
          </a:p>
          <a:p>
            <a:pPr algn="ctr">
              <a:lnSpc>
                <a:spcPts val="2590"/>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72A2B"/>
        </a:solidFill>
      </p:bgPr>
    </p:bg>
    <p:spTree>
      <p:nvGrpSpPr>
        <p:cNvPr id="1" name=""/>
        <p:cNvGrpSpPr/>
        <p:nvPr/>
      </p:nvGrpSpPr>
      <p:grpSpPr>
        <a:xfrm>
          <a:off x="0" y="0"/>
          <a:ext cx="0" cy="0"/>
          <a:chOff x="0" y="0"/>
          <a:chExt cx="0" cy="0"/>
        </a:xfrm>
      </p:grpSpPr>
      <p:sp>
        <p:nvSpPr>
          <p:cNvPr name="Freeform 2" id="2"/>
          <p:cNvSpPr/>
          <p:nvPr/>
        </p:nvSpPr>
        <p:spPr>
          <a:xfrm flipH="true" flipV="false" rot="0">
            <a:off x="2230426" y="4234427"/>
            <a:ext cx="11563255" cy="7127170"/>
          </a:xfrm>
          <a:custGeom>
            <a:avLst/>
            <a:gdLst/>
            <a:ahLst/>
            <a:cxnLst/>
            <a:rect r="r" b="b" t="t" l="l"/>
            <a:pathLst>
              <a:path h="7127170" w="11563255">
                <a:moveTo>
                  <a:pt x="11563256" y="0"/>
                </a:moveTo>
                <a:lnTo>
                  <a:pt x="0" y="0"/>
                </a:lnTo>
                <a:lnTo>
                  <a:pt x="0" y="7127170"/>
                </a:lnTo>
                <a:lnTo>
                  <a:pt x="11563256" y="7127170"/>
                </a:lnTo>
                <a:lnTo>
                  <a:pt x="1156325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396706" y="1492376"/>
            <a:ext cx="8743425" cy="5091304"/>
          </a:xfrm>
          <a:custGeom>
            <a:avLst/>
            <a:gdLst/>
            <a:ahLst/>
            <a:cxnLst/>
            <a:rect r="r" b="b" t="t" l="l"/>
            <a:pathLst>
              <a:path h="5091304" w="8743425">
                <a:moveTo>
                  <a:pt x="0" y="0"/>
                </a:moveTo>
                <a:lnTo>
                  <a:pt x="8743426" y="0"/>
                </a:lnTo>
                <a:lnTo>
                  <a:pt x="8743426" y="5091304"/>
                </a:lnTo>
                <a:lnTo>
                  <a:pt x="0" y="5091304"/>
                </a:lnTo>
                <a:lnTo>
                  <a:pt x="0" y="0"/>
                </a:lnTo>
                <a:close/>
              </a:path>
            </a:pathLst>
          </a:custGeom>
          <a:blipFill>
            <a:blip r:embed="rId4"/>
            <a:stretch>
              <a:fillRect l="0" t="0" r="0" b="0"/>
            </a:stretch>
          </a:blipFill>
        </p:spPr>
      </p:sp>
      <p:sp>
        <p:nvSpPr>
          <p:cNvPr name="TextBox 4" id="4"/>
          <p:cNvSpPr txBox="true"/>
          <p:nvPr/>
        </p:nvSpPr>
        <p:spPr>
          <a:xfrm rot="0">
            <a:off x="1035881" y="452485"/>
            <a:ext cx="11465076" cy="309338"/>
          </a:xfrm>
          <a:prstGeom prst="rect">
            <a:avLst/>
          </a:prstGeom>
        </p:spPr>
        <p:txBody>
          <a:bodyPr anchor="t" rtlCol="false" tIns="0" lIns="0" bIns="0" rIns="0">
            <a:spAutoFit/>
          </a:bodyPr>
          <a:lstStyle/>
          <a:p>
            <a:pPr algn="ctr">
              <a:lnSpc>
                <a:spcPts val="2590"/>
              </a:lnSpc>
              <a:spcBef>
                <a:spcPct val="0"/>
              </a:spcBef>
            </a:pPr>
            <a:r>
              <a:rPr lang="en-US" sz="1992">
                <a:solidFill>
                  <a:srgbClr val="FFFFFF"/>
                </a:solidFill>
                <a:latin typeface="IBM Plex Sans"/>
              </a:rPr>
              <a:t>Tapchanger Graphical User Interface (GUI)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DAFyvMBYBYI</dc:identifier>
  <dcterms:modified xsi:type="dcterms:W3CDTF">2011-08-01T06:04:30Z</dcterms:modified>
  <cp:revision>1</cp:revision>
  <dc:title>Strategy Deck Business Presentation in Purple White Modular Abstract Style</dc:title>
</cp:coreProperties>
</file>